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  <p:sldMasterId id="2147483677" r:id="rId6"/>
    <p:sldMasterId id="2147483689" r:id="rId7"/>
    <p:sldMasterId id="2147483701" r:id="rId8"/>
  </p:sldMasterIdLst>
  <p:notesMasterIdLst>
    <p:notesMasterId r:id="rId26"/>
  </p:notesMasterIdLst>
  <p:handoutMasterIdLst>
    <p:handoutMasterId r:id="rId27"/>
  </p:handoutMasterIdLst>
  <p:sldIdLst>
    <p:sldId id="675" r:id="rId9"/>
    <p:sldId id="668" r:id="rId10"/>
    <p:sldId id="662" r:id="rId11"/>
    <p:sldId id="615" r:id="rId12"/>
    <p:sldId id="671" r:id="rId13"/>
    <p:sldId id="663" r:id="rId14"/>
    <p:sldId id="654" r:id="rId15"/>
    <p:sldId id="674" r:id="rId16"/>
    <p:sldId id="670" r:id="rId17"/>
    <p:sldId id="664" r:id="rId18"/>
    <p:sldId id="672" r:id="rId19"/>
    <p:sldId id="665" r:id="rId20"/>
    <p:sldId id="673" r:id="rId21"/>
    <p:sldId id="669" r:id="rId22"/>
    <p:sldId id="296" r:id="rId23"/>
    <p:sldId id="649" r:id="rId24"/>
    <p:sldId id="274" r:id="rId25"/>
  </p:sldIdLst>
  <p:sldSz cx="9906000" cy="6858000" type="A4"/>
  <p:notesSz cx="7102475" cy="9388475"/>
  <p:defaultTextStyle>
    <a:defPPr>
      <a:defRPr lang="en-US"/>
    </a:defPPr>
    <a:lvl1pPr marL="0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712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424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8135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847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3559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6271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8982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1694" algn="l" defTabSz="9654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487E"/>
    <a:srgbClr val="FF9900"/>
    <a:srgbClr val="090E71"/>
    <a:srgbClr val="042776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7983" autoAdjust="0"/>
  </p:normalViewPr>
  <p:slideViewPr>
    <p:cSldViewPr>
      <p:cViewPr varScale="1">
        <p:scale>
          <a:sx n="65" d="100"/>
          <a:sy n="65" d="100"/>
        </p:scale>
        <p:origin x="1458" y="78"/>
      </p:cViewPr>
      <p:guideLst>
        <p:guide orient="horz" pos="2160"/>
        <p:guide pos="2880"/>
        <p:guide orient="horz" pos="2161"/>
        <p:guide pos="3120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222" y="-10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tan" userId="452f4a18-b694-4c60-b55e-2abb3c038138" providerId="ADAL" clId="{8EC92081-9C5A-4E3B-9918-C08B4A49AFE2}"/>
    <pc:docChg chg="undo custSel addSld delSld modSld modMainMaster">
      <pc:chgData name="abhitan" userId="452f4a18-b694-4c60-b55e-2abb3c038138" providerId="ADAL" clId="{8EC92081-9C5A-4E3B-9918-C08B4A49AFE2}" dt="2020-07-30T05:30:09.694" v="2783" actId="20577"/>
      <pc:docMkLst>
        <pc:docMk/>
      </pc:docMkLst>
      <pc:sldChg chg="modSp mod">
        <pc:chgData name="abhitan" userId="452f4a18-b694-4c60-b55e-2abb3c038138" providerId="ADAL" clId="{8EC92081-9C5A-4E3B-9918-C08B4A49AFE2}" dt="2020-07-29T08:00:39.356" v="74" actId="20577"/>
        <pc:sldMkLst>
          <pc:docMk/>
          <pc:sldMk cId="3190591825" sldId="256"/>
        </pc:sldMkLst>
        <pc:spChg chg="mod">
          <ac:chgData name="abhitan" userId="452f4a18-b694-4c60-b55e-2abb3c038138" providerId="ADAL" clId="{8EC92081-9C5A-4E3B-9918-C08B4A49AFE2}" dt="2020-07-29T08:00:39.356" v="74" actId="20577"/>
          <ac:spMkLst>
            <pc:docMk/>
            <pc:sldMk cId="3190591825" sldId="256"/>
            <ac:spMk id="2" creationId="{00000000-0000-0000-0000-000000000000}"/>
          </ac:spMkLst>
        </pc:spChg>
      </pc:sldChg>
      <pc:sldChg chg="delSp modSp add mod">
        <pc:chgData name="abhitan" userId="452f4a18-b694-4c60-b55e-2abb3c038138" providerId="ADAL" clId="{8EC92081-9C5A-4E3B-9918-C08B4A49AFE2}" dt="2020-07-29T08:08:26.166" v="84" actId="478"/>
        <pc:sldMkLst>
          <pc:docMk/>
          <pc:sldMk cId="302527534" sldId="310"/>
        </pc:sldMkLst>
        <pc:spChg chg="del mod">
          <ac:chgData name="abhitan" userId="452f4a18-b694-4c60-b55e-2abb3c038138" providerId="ADAL" clId="{8EC92081-9C5A-4E3B-9918-C08B4A49AFE2}" dt="2020-07-29T08:08:26.166" v="84" actId="478"/>
          <ac:spMkLst>
            <pc:docMk/>
            <pc:sldMk cId="302527534" sldId="310"/>
            <ac:spMk id="3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08:06:00.714" v="81"/>
          <ac:spMkLst>
            <pc:docMk/>
            <pc:sldMk cId="302527534" sldId="310"/>
            <ac:spMk id="4" creationId="{00000000-0000-0000-0000-000000000000}"/>
          </ac:spMkLst>
        </pc:spChg>
      </pc:sldChg>
      <pc:sldChg chg="delSp modSp add mod">
        <pc:chgData name="abhitan" userId="452f4a18-b694-4c60-b55e-2abb3c038138" providerId="ADAL" clId="{8EC92081-9C5A-4E3B-9918-C08B4A49AFE2}" dt="2020-07-29T11:13:25.269" v="170" actId="6549"/>
        <pc:sldMkLst>
          <pc:docMk/>
          <pc:sldMk cId="1757104922" sldId="319"/>
        </pc:sldMkLst>
        <pc:spChg chg="del mod">
          <ac:chgData name="abhitan" userId="452f4a18-b694-4c60-b55e-2abb3c038138" providerId="ADAL" clId="{8EC92081-9C5A-4E3B-9918-C08B4A49AFE2}" dt="2020-07-29T08:08:41.529" v="86" actId="478"/>
          <ac:spMkLst>
            <pc:docMk/>
            <pc:sldMk cId="1757104922" sldId="319"/>
            <ac:spMk id="3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08:06:43.661" v="83"/>
          <ac:spMkLst>
            <pc:docMk/>
            <pc:sldMk cId="1757104922" sldId="319"/>
            <ac:spMk id="4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11:13:25.269" v="170" actId="6549"/>
          <ac:spMkLst>
            <pc:docMk/>
            <pc:sldMk cId="1757104922" sldId="319"/>
            <ac:spMk id="6" creationId="{00000000-0000-0000-0000-000000000000}"/>
          </ac:spMkLst>
        </pc:spChg>
      </pc:sldChg>
      <pc:sldChg chg="delSp modSp add mod">
        <pc:chgData name="abhitan" userId="452f4a18-b694-4c60-b55e-2abb3c038138" providerId="ADAL" clId="{8EC92081-9C5A-4E3B-9918-C08B4A49AFE2}" dt="2020-07-29T11:13:03.294" v="154" actId="6549"/>
        <pc:sldMkLst>
          <pc:docMk/>
          <pc:sldMk cId="1059216277" sldId="322"/>
        </pc:sldMkLst>
        <pc:spChg chg="del mod">
          <ac:chgData name="abhitan" userId="452f4a18-b694-4c60-b55e-2abb3c038138" providerId="ADAL" clId="{8EC92081-9C5A-4E3B-9918-C08B4A49AFE2}" dt="2020-07-29T08:08:33.652" v="85" actId="478"/>
          <ac:spMkLst>
            <pc:docMk/>
            <pc:sldMk cId="1059216277" sldId="322"/>
            <ac:spMk id="3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08:06:43.661" v="83"/>
          <ac:spMkLst>
            <pc:docMk/>
            <pc:sldMk cId="1059216277" sldId="322"/>
            <ac:spMk id="4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11:13:03.294" v="154" actId="6549"/>
          <ac:spMkLst>
            <pc:docMk/>
            <pc:sldMk cId="1059216277" sldId="322"/>
            <ac:spMk id="6" creationId="{00000000-0000-0000-0000-000000000000}"/>
          </ac:spMkLst>
        </pc:spChg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299979807" sldId="324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843770682" sldId="325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19054630" sldId="326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506994921" sldId="331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873649597" sldId="332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652023595" sldId="333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777810699" sldId="334"/>
        </pc:sldMkLst>
      </pc:sldChg>
      <pc:sldChg chg="del">
        <pc:chgData name="abhitan" userId="452f4a18-b694-4c60-b55e-2abb3c038138" providerId="ADAL" clId="{8EC92081-9C5A-4E3B-9918-C08B4A49AFE2}" dt="2020-07-29T07:59:11.070" v="34" actId="47"/>
        <pc:sldMkLst>
          <pc:docMk/>
          <pc:sldMk cId="2038866416" sldId="337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121281284" sldId="338"/>
        </pc:sldMkLst>
      </pc:sldChg>
      <pc:sldChg chg="del">
        <pc:chgData name="abhitan" userId="452f4a18-b694-4c60-b55e-2abb3c038138" providerId="ADAL" clId="{8EC92081-9C5A-4E3B-9918-C08B4A49AFE2}" dt="2020-07-29T07:58:58.490" v="32" actId="47"/>
        <pc:sldMkLst>
          <pc:docMk/>
          <pc:sldMk cId="2416875358" sldId="339"/>
        </pc:sldMkLst>
      </pc:sldChg>
      <pc:sldChg chg="del">
        <pc:chgData name="abhitan" userId="452f4a18-b694-4c60-b55e-2abb3c038138" providerId="ADAL" clId="{8EC92081-9C5A-4E3B-9918-C08B4A49AFE2}" dt="2020-07-29T07:58:58.490" v="32" actId="47"/>
        <pc:sldMkLst>
          <pc:docMk/>
          <pc:sldMk cId="3208857731" sldId="340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211818654" sldId="341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525773340" sldId="342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635463878" sldId="343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103115144" sldId="344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108456525" sldId="346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4159985125" sldId="348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2411768118" sldId="349"/>
        </pc:sldMkLst>
      </pc:sldChg>
      <pc:sldChg chg="modSp mod">
        <pc:chgData name="abhitan" userId="452f4a18-b694-4c60-b55e-2abb3c038138" providerId="ADAL" clId="{8EC92081-9C5A-4E3B-9918-C08B4A49AFE2}" dt="2020-07-29T07:58:33.731" v="30" actId="20577"/>
        <pc:sldMkLst>
          <pc:docMk/>
          <pc:sldMk cId="1799420506" sldId="350"/>
        </pc:sldMkLst>
        <pc:spChg chg="mod">
          <ac:chgData name="abhitan" userId="452f4a18-b694-4c60-b55e-2abb3c038138" providerId="ADAL" clId="{8EC92081-9C5A-4E3B-9918-C08B4A49AFE2}" dt="2020-07-29T07:58:33.731" v="30" actId="20577"/>
          <ac:spMkLst>
            <pc:docMk/>
            <pc:sldMk cId="1799420506" sldId="350"/>
            <ac:spMk id="6" creationId="{00000000-0000-0000-0000-000000000000}"/>
          </ac:spMkLst>
        </pc:spChg>
      </pc:sldChg>
      <pc:sldChg chg="modSp mod">
        <pc:chgData name="abhitan" userId="452f4a18-b694-4c60-b55e-2abb3c038138" providerId="ADAL" clId="{8EC92081-9C5A-4E3B-9918-C08B4A49AFE2}" dt="2020-07-29T08:28:36.478" v="93"/>
        <pc:sldMkLst>
          <pc:docMk/>
          <pc:sldMk cId="1088989859" sldId="35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088989859" sldId="352"/>
            <ac:spMk id="6" creationId="{3B60C4F5-9ED1-1E49-BBCC-98555DA97637}"/>
          </ac:spMkLst>
        </pc:spChg>
        <pc:spChg chg="mod">
          <ac:chgData name="abhitan" userId="452f4a18-b694-4c60-b55e-2abb3c038138" providerId="ADAL" clId="{8EC92081-9C5A-4E3B-9918-C08B4A49AFE2}" dt="2020-07-29T07:56:31.368" v="9" actId="20577"/>
          <ac:spMkLst>
            <pc:docMk/>
            <pc:sldMk cId="1088989859" sldId="352"/>
            <ac:spMk id="7" creationId="{4C672EDE-F8C8-2942-96DC-906E148BDDBA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4233934958" sldId="35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4233934958" sldId="354"/>
            <ac:spMk id="6" creationId="{12B2A0DC-DB76-114A-B984-9672AA1A4AD5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414173984" sldId="356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414173984" sldId="356"/>
            <ac:spMk id="6" creationId="{12B2A0DC-DB76-114A-B984-9672AA1A4AD5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710403545" sldId="36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710403545" sldId="361"/>
            <ac:spMk id="10" creationId="{FC38F093-3302-9C42-B56A-FBABD3F29601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612852068" sldId="37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612852068" sldId="370"/>
            <ac:spMk id="6" creationId="{12B2A0DC-DB76-114A-B984-9672AA1A4AD5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24584397" sldId="37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24584397" sldId="371"/>
            <ac:spMk id="6" creationId="{12B2A0DC-DB76-114A-B984-9672AA1A4AD5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4256981569" sldId="37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4256981569" sldId="372"/>
            <ac:spMk id="6" creationId="{12B2A0DC-DB76-114A-B984-9672AA1A4AD5}"/>
          </ac:spMkLst>
        </pc:spChg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734674557" sldId="373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265167319" sldId="374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920140676" sldId="376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443108945" sldId="378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889222406" sldId="379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4083100587" sldId="380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478104903" sldId="381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3546659042" sldId="382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3635390523" sldId="384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891208830" sldId="388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4130083839" sldId="389"/>
        </pc:sldMkLst>
      </pc:sldChg>
      <pc:sldChg chg="del">
        <pc:chgData name="abhitan" userId="452f4a18-b694-4c60-b55e-2abb3c038138" providerId="ADAL" clId="{8EC92081-9C5A-4E3B-9918-C08B4A49AFE2}" dt="2020-07-29T07:58:58.490" v="32" actId="47"/>
        <pc:sldMkLst>
          <pc:docMk/>
          <pc:sldMk cId="1441788796" sldId="390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2356901035" sldId="391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5112963" sldId="392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282456318" sldId="393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626861449" sldId="394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3553545706" sldId="395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2443165429" sldId="396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935975742" sldId="397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766406639" sldId="398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946936604" sldId="400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628578665" sldId="401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374695682" sldId="402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3122962890" sldId="403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841950691" sldId="404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2075745155" sldId="405"/>
        </pc:sldMkLst>
      </pc:sldChg>
      <pc:sldChg chg="del">
        <pc:chgData name="abhitan" userId="452f4a18-b694-4c60-b55e-2abb3c038138" providerId="ADAL" clId="{8EC92081-9C5A-4E3B-9918-C08B4A49AFE2}" dt="2020-07-29T07:58:58.490" v="32" actId="47"/>
        <pc:sldMkLst>
          <pc:docMk/>
          <pc:sldMk cId="3532337462" sldId="406"/>
        </pc:sldMkLst>
      </pc:sldChg>
      <pc:sldChg chg="del">
        <pc:chgData name="abhitan" userId="452f4a18-b694-4c60-b55e-2abb3c038138" providerId="ADAL" clId="{8EC92081-9C5A-4E3B-9918-C08B4A49AFE2}" dt="2020-07-29T07:58:58.490" v="32" actId="47"/>
        <pc:sldMkLst>
          <pc:docMk/>
          <pc:sldMk cId="1375188257" sldId="407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891929740" sldId="408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4174779198" sldId="409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4276283486" sldId="410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1092172954" sldId="411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4187098645" sldId="412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835318582" sldId="413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2918115341" sldId="414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220779976" sldId="415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676847438" sldId="416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2766470466" sldId="417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633266041" sldId="418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4017261090" sldId="419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1219025367" sldId="420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4072403572" sldId="421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163603430" sldId="422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194558530" sldId="423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3022899445" sldId="424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130326328" sldId="425"/>
        </pc:sldMkLst>
      </pc:sldChg>
      <pc:sldChg chg="del">
        <pc:chgData name="abhitan" userId="452f4a18-b694-4c60-b55e-2abb3c038138" providerId="ADAL" clId="{8EC92081-9C5A-4E3B-9918-C08B4A49AFE2}" dt="2020-07-29T07:51:19.029" v="0" actId="47"/>
        <pc:sldMkLst>
          <pc:docMk/>
          <pc:sldMk cId="1634728930" sldId="426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319073265" sldId="432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269077413" sldId="433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4040455920" sldId="434"/>
        </pc:sldMkLst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848188607" sldId="43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848188607" sldId="435"/>
            <ac:spMk id="10" creationId="{FC38F093-3302-9C42-B56A-FBABD3F29601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169808833" sldId="54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169808833" sldId="544"/>
            <ac:spMk id="6" creationId="{45B8CC5A-DAC3-408C-BABC-2449509083EE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567145816" sldId="54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567145816" sldId="545"/>
            <ac:spMk id="5" creationId="{D0A46DA0-FBF4-43B3-A5F6-87FDCCB5F1D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837418315" sldId="546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837418315" sldId="546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4056372094" sldId="547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4056372094" sldId="547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833210533" sldId="548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833210533" sldId="548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671376314" sldId="549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671376314" sldId="549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253841605" sldId="55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253841605" sldId="550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4086932776" sldId="55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4086932776" sldId="551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82150687" sldId="55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82150687" sldId="552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584899086" sldId="553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584899086" sldId="553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211108968" sldId="55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211108968" sldId="554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037947180" sldId="55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037947180" sldId="555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86158681" sldId="556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86158681" sldId="556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159453361" sldId="557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159453361" sldId="557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502974099" sldId="56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502974099" sldId="560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4153477882" sldId="56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4153477882" sldId="561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20931079" sldId="56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20931079" sldId="562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460743739" sldId="563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460743739" sldId="563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834154386" sldId="56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834154386" sldId="564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870905496" sldId="56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870905496" sldId="565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397030947" sldId="566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397030947" sldId="566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908201945" sldId="567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908201945" sldId="567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892563560" sldId="568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892563560" sldId="568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575162942" sldId="569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575162942" sldId="569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847314253" sldId="57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847314253" sldId="570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927373713" sldId="57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927373713" sldId="571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036621643" sldId="57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036621643" sldId="572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471759712" sldId="573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471759712" sldId="573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996347979" sldId="57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996347979" sldId="574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146339862" sldId="57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146339862" sldId="575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799657603" sldId="577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799657603" sldId="577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522843386" sldId="579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522843386" sldId="579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954906884" sldId="58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954906884" sldId="580"/>
            <ac:spMk id="2" creationId="{00000000-0000-0000-0000-000000000000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390445820" sldId="58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390445820" sldId="581"/>
            <ac:spMk id="2" creationId="{00000000-0000-0000-0000-000000000000}"/>
          </ac:spMkLst>
        </pc:spChg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229490456" sldId="583"/>
        </pc:sldMkLst>
      </pc:sldChg>
      <pc:sldChg chg="del">
        <pc:chgData name="abhitan" userId="452f4a18-b694-4c60-b55e-2abb3c038138" providerId="ADAL" clId="{8EC92081-9C5A-4E3B-9918-C08B4A49AFE2}" dt="2020-07-29T07:59:08.806" v="33" actId="47"/>
        <pc:sldMkLst>
          <pc:docMk/>
          <pc:sldMk cId="135465252" sldId="584"/>
        </pc:sldMkLst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866490693" sldId="58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866490693" sldId="585"/>
            <ac:spMk id="2" creationId="{00000000-0000-0000-0000-000000000000}"/>
          </ac:spMkLst>
        </pc:spChg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2653740389" sldId="586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4206410063" sldId="587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4154487075" sldId="588"/>
        </pc:sldMkLst>
      </pc:sldChg>
      <pc:sldChg chg="del">
        <pc:chgData name="abhitan" userId="452f4a18-b694-4c60-b55e-2abb3c038138" providerId="ADAL" clId="{8EC92081-9C5A-4E3B-9918-C08B4A49AFE2}" dt="2020-07-29T07:58:53.632" v="31" actId="47"/>
        <pc:sldMkLst>
          <pc:docMk/>
          <pc:sldMk cId="1912358079" sldId="589"/>
        </pc:sldMkLst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1724316045" sldId="590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1724316045" sldId="590"/>
            <ac:spMk id="6" creationId="{3B60C4F5-9ED1-1E49-BBCC-98555DA9763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012439397" sldId="591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012439397" sldId="591"/>
            <ac:spMk id="6" creationId="{3B60C4F5-9ED1-1E49-BBCC-98555DA9763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339087732" sldId="592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339087732" sldId="592"/>
            <ac:spMk id="6" creationId="{3B60C4F5-9ED1-1E49-BBCC-98555DA9763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2211521483" sldId="593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2211521483" sldId="593"/>
            <ac:spMk id="6" creationId="{3B60C4F5-9ED1-1E49-BBCC-98555DA9763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84153799" sldId="594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84153799" sldId="594"/>
            <ac:spMk id="6" creationId="{3B60C4F5-9ED1-1E49-BBCC-98555DA97637}"/>
          </ac:spMkLst>
        </pc:spChg>
      </pc:sldChg>
      <pc:sldChg chg="modSp">
        <pc:chgData name="abhitan" userId="452f4a18-b694-4c60-b55e-2abb3c038138" providerId="ADAL" clId="{8EC92081-9C5A-4E3B-9918-C08B4A49AFE2}" dt="2020-07-29T08:28:36.478" v="93"/>
        <pc:sldMkLst>
          <pc:docMk/>
          <pc:sldMk cId="3380083304" sldId="595"/>
        </pc:sldMkLst>
        <pc:spChg chg="mod">
          <ac:chgData name="abhitan" userId="452f4a18-b694-4c60-b55e-2abb3c038138" providerId="ADAL" clId="{8EC92081-9C5A-4E3B-9918-C08B4A49AFE2}" dt="2020-07-29T08:28:36.478" v="93"/>
          <ac:spMkLst>
            <pc:docMk/>
            <pc:sldMk cId="3380083304" sldId="595"/>
            <ac:spMk id="6" creationId="{3B60C4F5-9ED1-1E49-BBCC-98555DA97637}"/>
          </ac:spMkLst>
        </pc:spChg>
      </pc:sldChg>
      <pc:sldChg chg="modSp add mod modNotesTx">
        <pc:chgData name="abhitan" userId="452f4a18-b694-4c60-b55e-2abb3c038138" providerId="ADAL" clId="{8EC92081-9C5A-4E3B-9918-C08B4A49AFE2}" dt="2020-07-29T12:16:37.872" v="903" actId="20577"/>
        <pc:sldMkLst>
          <pc:docMk/>
          <pc:sldMk cId="3685155582" sldId="596"/>
        </pc:sldMkLst>
        <pc:spChg chg="mod">
          <ac:chgData name="abhitan" userId="452f4a18-b694-4c60-b55e-2abb3c038138" providerId="ADAL" clId="{8EC92081-9C5A-4E3B-9918-C08B4A49AFE2}" dt="2020-07-29T12:16:37.872" v="903" actId="20577"/>
          <ac:spMkLst>
            <pc:docMk/>
            <pc:sldMk cId="3685155582" sldId="596"/>
            <ac:spMk id="6" creationId="{12B2A0DC-DB76-114A-B984-9672AA1A4AD5}"/>
          </ac:spMkLst>
        </pc:spChg>
        <pc:spChg chg="mod">
          <ac:chgData name="abhitan" userId="452f4a18-b694-4c60-b55e-2abb3c038138" providerId="ADAL" clId="{8EC92081-9C5A-4E3B-9918-C08B4A49AFE2}" dt="2020-07-29T12:10:27.846" v="645" actId="20577"/>
          <ac:spMkLst>
            <pc:docMk/>
            <pc:sldMk cId="3685155582" sldId="596"/>
            <ac:spMk id="7" creationId="{BD804E63-A854-B44A-90BE-E600A5152F99}"/>
          </ac:spMkLst>
        </pc:spChg>
      </pc:sldChg>
      <pc:sldChg chg="add del">
        <pc:chgData name="abhitan" userId="452f4a18-b694-4c60-b55e-2abb3c038138" providerId="ADAL" clId="{8EC92081-9C5A-4E3B-9918-C08B4A49AFE2}" dt="2020-07-29T08:06:07.616" v="82" actId="47"/>
        <pc:sldMkLst>
          <pc:docMk/>
          <pc:sldMk cId="278046861" sldId="597"/>
        </pc:sldMkLst>
      </pc:sldChg>
      <pc:sldChg chg="modSp add mod">
        <pc:chgData name="abhitan" userId="452f4a18-b694-4c60-b55e-2abb3c038138" providerId="ADAL" clId="{8EC92081-9C5A-4E3B-9918-C08B4A49AFE2}" dt="2020-07-29T12:47:19.915" v="1179" actId="15"/>
        <pc:sldMkLst>
          <pc:docMk/>
          <pc:sldMk cId="2601880255" sldId="597"/>
        </pc:sldMkLst>
        <pc:spChg chg="mod">
          <ac:chgData name="abhitan" userId="452f4a18-b694-4c60-b55e-2abb3c038138" providerId="ADAL" clId="{8EC92081-9C5A-4E3B-9918-C08B4A49AFE2}" dt="2020-07-29T12:16:44.034" v="904"/>
          <ac:spMkLst>
            <pc:docMk/>
            <pc:sldMk cId="2601880255" sldId="597"/>
            <ac:spMk id="6" creationId="{12B2A0DC-DB76-114A-B984-9672AA1A4AD5}"/>
          </ac:spMkLst>
        </pc:spChg>
        <pc:spChg chg="mod">
          <ac:chgData name="abhitan" userId="452f4a18-b694-4c60-b55e-2abb3c038138" providerId="ADAL" clId="{8EC92081-9C5A-4E3B-9918-C08B4A49AFE2}" dt="2020-07-29T12:47:19.915" v="1179" actId="15"/>
          <ac:spMkLst>
            <pc:docMk/>
            <pc:sldMk cId="2601880255" sldId="597"/>
            <ac:spMk id="7" creationId="{BD804E63-A854-B44A-90BE-E600A5152F99}"/>
          </ac:spMkLst>
        </pc:spChg>
      </pc:sldChg>
      <pc:sldChg chg="modSp add mod">
        <pc:chgData name="abhitan" userId="452f4a18-b694-4c60-b55e-2abb3c038138" providerId="ADAL" clId="{8EC92081-9C5A-4E3B-9918-C08B4A49AFE2}" dt="2020-07-29T12:59:05.718" v="1458" actId="15"/>
        <pc:sldMkLst>
          <pc:docMk/>
          <pc:sldMk cId="2370059940" sldId="598"/>
        </pc:sldMkLst>
        <pc:spChg chg="mod">
          <ac:chgData name="abhitan" userId="452f4a18-b694-4c60-b55e-2abb3c038138" providerId="ADAL" clId="{8EC92081-9C5A-4E3B-9918-C08B4A49AFE2}" dt="2020-07-29T12:48:30.828" v="1184" actId="20577"/>
          <ac:spMkLst>
            <pc:docMk/>
            <pc:sldMk cId="2370059940" sldId="598"/>
            <ac:spMk id="2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12:59:05.718" v="1458" actId="15"/>
          <ac:spMkLst>
            <pc:docMk/>
            <pc:sldMk cId="2370059940" sldId="598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8EC92081-9C5A-4E3B-9918-C08B4A49AFE2}" dt="2020-07-29T13:01:23.573" v="1522" actId="27636"/>
        <pc:sldMkLst>
          <pc:docMk/>
          <pc:sldMk cId="1342007985" sldId="599"/>
        </pc:sldMkLst>
        <pc:spChg chg="mod">
          <ac:chgData name="abhitan" userId="452f4a18-b694-4c60-b55e-2abb3c038138" providerId="ADAL" clId="{8EC92081-9C5A-4E3B-9918-C08B4A49AFE2}" dt="2020-07-29T13:00:38.181" v="1501" actId="20577"/>
          <ac:spMkLst>
            <pc:docMk/>
            <pc:sldMk cId="1342007985" sldId="599"/>
            <ac:spMk id="2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13:01:23.573" v="1522" actId="27636"/>
          <ac:spMkLst>
            <pc:docMk/>
            <pc:sldMk cId="1342007985" sldId="599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8EC92081-9C5A-4E3B-9918-C08B4A49AFE2}" dt="2020-07-30T04:51:17.340" v="1639" actId="20577"/>
        <pc:sldMkLst>
          <pc:docMk/>
          <pc:sldMk cId="3494610255" sldId="600"/>
        </pc:sldMkLst>
        <pc:spChg chg="mod">
          <ac:chgData name="abhitan" userId="452f4a18-b694-4c60-b55e-2abb3c038138" providerId="ADAL" clId="{8EC92081-9C5A-4E3B-9918-C08B4A49AFE2}" dt="2020-07-30T04:51:17.340" v="1639" actId="20577"/>
          <ac:spMkLst>
            <pc:docMk/>
            <pc:sldMk cId="3494610255" sldId="600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8EC92081-9C5A-4E3B-9918-C08B4A49AFE2}" dt="2020-07-30T04:58:33.480" v="2062" actId="20577"/>
        <pc:sldMkLst>
          <pc:docMk/>
          <pc:sldMk cId="3418581609" sldId="601"/>
        </pc:sldMkLst>
        <pc:spChg chg="mod">
          <ac:chgData name="abhitan" userId="452f4a18-b694-4c60-b55e-2abb3c038138" providerId="ADAL" clId="{8EC92081-9C5A-4E3B-9918-C08B4A49AFE2}" dt="2020-07-30T04:52:23.124" v="1676" actId="20577"/>
          <ac:spMkLst>
            <pc:docMk/>
            <pc:sldMk cId="3418581609" sldId="601"/>
            <ac:spMk id="2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30T04:58:33.480" v="2062" actId="20577"/>
          <ac:spMkLst>
            <pc:docMk/>
            <pc:sldMk cId="3418581609" sldId="601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8EC92081-9C5A-4E3B-9918-C08B4A49AFE2}" dt="2020-07-30T05:30:09.694" v="2783" actId="20577"/>
        <pc:sldMkLst>
          <pc:docMk/>
          <pc:sldMk cId="3968304142" sldId="602"/>
        </pc:sldMkLst>
        <pc:spChg chg="mod">
          <ac:chgData name="abhitan" userId="452f4a18-b694-4c60-b55e-2abb3c038138" providerId="ADAL" clId="{8EC92081-9C5A-4E3B-9918-C08B4A49AFE2}" dt="2020-07-30T04:58:53.210" v="2079" actId="20577"/>
          <ac:spMkLst>
            <pc:docMk/>
            <pc:sldMk cId="3968304142" sldId="602"/>
            <ac:spMk id="2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30T05:30:09.694" v="2783" actId="20577"/>
          <ac:spMkLst>
            <pc:docMk/>
            <pc:sldMk cId="3968304142" sldId="602"/>
            <ac:spMk id="6" creationId="{00000000-0000-0000-0000-000000000000}"/>
          </ac:spMkLst>
        </pc:spChg>
      </pc:sldChg>
      <pc:sldMasterChg chg="addSp delSp modSp mod addSldLayout delSldLayout modSldLayout">
        <pc:chgData name="abhitan" userId="452f4a18-b694-4c60-b55e-2abb3c038138" providerId="ADAL" clId="{8EC92081-9C5A-4E3B-9918-C08B4A49AFE2}" dt="2020-07-29T08:40:38.682" v="142"/>
        <pc:sldMasterMkLst>
          <pc:docMk/>
          <pc:sldMasterMk cId="0" sldId="2147483660"/>
        </pc:sldMasterMkLst>
        <pc:spChg chg="add del mod">
          <ac:chgData name="abhitan" userId="452f4a18-b694-4c60-b55e-2abb3c038138" providerId="ADAL" clId="{8EC92081-9C5A-4E3B-9918-C08B4A49AFE2}" dt="2020-07-29T08:32:01.478" v="107" actId="20577"/>
          <ac:spMkLst>
            <pc:docMk/>
            <pc:sldMasterMk cId="0" sldId="2147483660"/>
            <ac:spMk id="9" creationId="{00000000-0000-0000-0000-000000000000}"/>
          </ac:spMkLst>
        </pc:spChg>
        <pc:spChg chg="add mod">
          <ac:chgData name="abhitan" userId="452f4a18-b694-4c60-b55e-2abb3c038138" providerId="ADAL" clId="{8EC92081-9C5A-4E3B-9918-C08B4A49AFE2}" dt="2020-07-29T08:34:54.716" v="112"/>
          <ac:spMkLst>
            <pc:docMk/>
            <pc:sldMasterMk cId="0" sldId="2147483660"/>
            <ac:spMk id="12" creationId="{516502A6-A33C-497B-880C-A9225E521D4E}"/>
          </ac:spMkLst>
        </pc:spChg>
        <pc:spChg chg="add mod">
          <ac:chgData name="abhitan" userId="452f4a18-b694-4c60-b55e-2abb3c038138" providerId="ADAL" clId="{8EC92081-9C5A-4E3B-9918-C08B4A49AFE2}" dt="2020-07-29T08:34:54.716" v="112"/>
          <ac:spMkLst>
            <pc:docMk/>
            <pc:sldMasterMk cId="0" sldId="2147483660"/>
            <ac:spMk id="14" creationId="{2F34E683-66E3-469C-8369-ADA61FB73B8F}"/>
          </ac:spMkLst>
        </pc:spChg>
        <pc:spChg chg="add del mod">
          <ac:chgData name="abhitan" userId="452f4a18-b694-4c60-b55e-2abb3c038138" providerId="ADAL" clId="{8EC92081-9C5A-4E3B-9918-C08B4A49AFE2}" dt="2020-07-29T08:35:01.770" v="115" actId="478"/>
          <ac:spMkLst>
            <pc:docMk/>
            <pc:sldMasterMk cId="0" sldId="2147483660"/>
            <ac:spMk id="15" creationId="{F6971E2A-DD61-4219-99C9-F8F16DBBCAA5}"/>
          </ac:spMkLst>
        </pc:spChg>
        <pc:spChg chg="add del">
          <ac:chgData name="abhitan" userId="452f4a18-b694-4c60-b55e-2abb3c038138" providerId="ADAL" clId="{8EC92081-9C5A-4E3B-9918-C08B4A49AFE2}" dt="2020-07-29T08:34:59.450" v="114" actId="478"/>
          <ac:spMkLst>
            <pc:docMk/>
            <pc:sldMasterMk cId="0" sldId="2147483660"/>
            <ac:spMk id="20" creationId="{00000000-0000-0000-0000-000000000000}"/>
          </ac:spMkLst>
        </pc:spChg>
        <pc:spChg chg="mod">
          <ac:chgData name="abhitan" userId="452f4a18-b694-4c60-b55e-2abb3c038138" providerId="ADAL" clId="{8EC92081-9C5A-4E3B-9918-C08B4A49AFE2}" dt="2020-07-29T08:32:07.448" v="110" actId="20577"/>
          <ac:spMkLst>
            <pc:docMk/>
            <pc:sldMasterMk cId="0" sldId="2147483660"/>
            <ac:spMk id="21" creationId="{00000000-0000-0000-0000-000000000000}"/>
          </ac:spMkLst>
        </pc:spChg>
        <pc:spChg chg="add mod">
          <ac:chgData name="abhitan" userId="452f4a18-b694-4c60-b55e-2abb3c038138" providerId="ADAL" clId="{8EC92081-9C5A-4E3B-9918-C08B4A49AFE2}" dt="2020-07-29T08:35:13.675" v="116"/>
          <ac:spMkLst>
            <pc:docMk/>
            <pc:sldMasterMk cId="0" sldId="2147483660"/>
            <ac:spMk id="24" creationId="{2229BC42-1D4B-4950-9B57-E3A9E9A68FF3}"/>
          </ac:spMkLst>
        </pc:spChg>
        <pc:sldLayoutChg chg="addSp delSp modSp mod">
          <pc:chgData name="abhitan" userId="452f4a18-b694-4c60-b55e-2abb3c038138" providerId="ADAL" clId="{8EC92081-9C5A-4E3B-9918-C08B4A49AFE2}" dt="2020-07-29T08:37:05.244" v="122" actId="1036"/>
          <pc:sldLayoutMkLst>
            <pc:docMk/>
            <pc:sldMasterMk cId="0" sldId="2147483660"/>
            <pc:sldLayoutMk cId="0" sldId="2147483662"/>
          </pc:sldLayoutMkLst>
          <pc:spChg chg="del">
            <ac:chgData name="abhitan" userId="452f4a18-b694-4c60-b55e-2abb3c038138" providerId="ADAL" clId="{8EC92081-9C5A-4E3B-9918-C08B4A49AFE2}" dt="2020-07-29T08:28:36.478" v="93"/>
            <ac:spMkLst>
              <pc:docMk/>
              <pc:sldMasterMk cId="0" sldId="2147483660"/>
              <pc:sldLayoutMk cId="0" sldId="2147483662"/>
              <ac:spMk id="2" creationId="{00000000-0000-0000-0000-000000000000}"/>
            </ac:spMkLst>
          </pc:spChg>
          <pc:spChg chg="add del">
            <ac:chgData name="abhitan" userId="452f4a18-b694-4c60-b55e-2abb3c038138" providerId="ADAL" clId="{8EC92081-9C5A-4E3B-9918-C08B4A49AFE2}" dt="2020-07-29T08:28:09.590" v="88" actId="11529"/>
            <ac:spMkLst>
              <pc:docMk/>
              <pc:sldMasterMk cId="0" sldId="2147483660"/>
              <pc:sldLayoutMk cId="0" sldId="2147483662"/>
              <ac:spMk id="3" creationId="{201557A4-C8E7-4F47-B97F-5303DCBB7225}"/>
            </ac:spMkLst>
          </pc:spChg>
          <pc:spChg chg="add del mod">
            <ac:chgData name="abhitan" userId="452f4a18-b694-4c60-b55e-2abb3c038138" providerId="ADAL" clId="{8EC92081-9C5A-4E3B-9918-C08B4A49AFE2}" dt="2020-07-29T08:28:09.590" v="88" actId="11529"/>
            <ac:spMkLst>
              <pc:docMk/>
              <pc:sldMasterMk cId="0" sldId="2147483660"/>
              <pc:sldLayoutMk cId="0" sldId="2147483662"/>
              <ac:spMk id="4" creationId="{365E02BC-32CE-4A91-AF18-744D18159398}"/>
            </ac:spMkLst>
          </pc:spChg>
          <pc:spChg chg="add del mod">
            <ac:chgData name="abhitan" userId="452f4a18-b694-4c60-b55e-2abb3c038138" providerId="ADAL" clId="{8EC92081-9C5A-4E3B-9918-C08B4A49AFE2}" dt="2020-07-29T08:30:02.534" v="95" actId="478"/>
            <ac:spMkLst>
              <pc:docMk/>
              <pc:sldMasterMk cId="0" sldId="2147483660"/>
              <pc:sldLayoutMk cId="0" sldId="2147483662"/>
              <ac:spMk id="5" creationId="{6176FB71-40F9-4133-97EB-197204FF69D8}"/>
            </ac:spMkLst>
          </pc:spChg>
          <pc:spChg chg="del">
            <ac:chgData name="abhitan" userId="452f4a18-b694-4c60-b55e-2abb3c038138" providerId="ADAL" clId="{8EC92081-9C5A-4E3B-9918-C08B4A49AFE2}" dt="2020-07-29T08:28:18.360" v="89" actId="478"/>
            <ac:spMkLst>
              <pc:docMk/>
              <pc:sldMasterMk cId="0" sldId="2147483660"/>
              <pc:sldLayoutMk cId="0" sldId="2147483662"/>
              <ac:spMk id="6" creationId="{00000000-0000-0000-0000-000000000000}"/>
            </ac:spMkLst>
          </pc:spChg>
          <pc:spChg chg="add mod">
            <ac:chgData name="abhitan" userId="452f4a18-b694-4c60-b55e-2abb3c038138" providerId="ADAL" clId="{8EC92081-9C5A-4E3B-9918-C08B4A49AFE2}" dt="2020-07-29T08:28:37.615" v="94"/>
            <ac:spMkLst>
              <pc:docMk/>
              <pc:sldMasterMk cId="0" sldId="2147483660"/>
              <pc:sldLayoutMk cId="0" sldId="2147483662"/>
              <ac:spMk id="9" creationId="{C38259A2-7499-48B5-A8D0-4EBC5BACB4CC}"/>
            </ac:spMkLst>
          </pc:spChg>
          <pc:spChg chg="add mod">
            <ac:chgData name="abhitan" userId="452f4a18-b694-4c60-b55e-2abb3c038138" providerId="ADAL" clId="{8EC92081-9C5A-4E3B-9918-C08B4A49AFE2}" dt="2020-07-29T08:37:01.015" v="120" actId="1036"/>
            <ac:spMkLst>
              <pc:docMk/>
              <pc:sldMasterMk cId="0" sldId="2147483660"/>
              <pc:sldLayoutMk cId="0" sldId="2147483662"/>
              <ac:spMk id="10" creationId="{C3B58CCC-00CE-4A38-926A-3B81CAFDB815}"/>
            </ac:spMkLst>
          </pc:spChg>
          <pc:spChg chg="add mod">
            <ac:chgData name="abhitan" userId="452f4a18-b694-4c60-b55e-2abb3c038138" providerId="ADAL" clId="{8EC92081-9C5A-4E3B-9918-C08B4A49AFE2}" dt="2020-07-29T08:30:50.787" v="99"/>
            <ac:spMkLst>
              <pc:docMk/>
              <pc:sldMasterMk cId="0" sldId="2147483660"/>
              <pc:sldLayoutMk cId="0" sldId="2147483662"/>
              <ac:spMk id="11" creationId="{92AC731F-7DF8-4B56-BEF2-A2E4A3F4AFD2}"/>
            </ac:spMkLst>
          </pc:spChg>
          <pc:spChg chg="add mod">
            <ac:chgData name="abhitan" userId="452f4a18-b694-4c60-b55e-2abb3c038138" providerId="ADAL" clId="{8EC92081-9C5A-4E3B-9918-C08B4A49AFE2}" dt="2020-07-29T08:37:05.244" v="122" actId="1036"/>
            <ac:spMkLst>
              <pc:docMk/>
              <pc:sldMasterMk cId="0" sldId="2147483660"/>
              <pc:sldLayoutMk cId="0" sldId="2147483662"/>
              <ac:spMk id="12" creationId="{4E71BAF1-D267-4858-9555-A1344F363D6B}"/>
            </ac:spMkLst>
          </pc:spChg>
          <pc:spChg chg="add mod">
            <ac:chgData name="abhitan" userId="452f4a18-b694-4c60-b55e-2abb3c038138" providerId="ADAL" clId="{8EC92081-9C5A-4E3B-9918-C08B4A49AFE2}" dt="2020-07-29T08:34:47.390" v="111" actId="571"/>
            <ac:spMkLst>
              <pc:docMk/>
              <pc:sldMasterMk cId="0" sldId="2147483660"/>
              <pc:sldLayoutMk cId="0" sldId="2147483662"/>
              <ac:spMk id="13" creationId="{55DB8936-4CCD-4A35-9A1B-31162557ECFB}"/>
            </ac:spMkLst>
          </pc:spChg>
          <pc:spChg chg="add del mod">
            <ac:chgData name="abhitan" userId="452f4a18-b694-4c60-b55e-2abb3c038138" providerId="ADAL" clId="{8EC92081-9C5A-4E3B-9918-C08B4A49AFE2}" dt="2020-07-29T08:35:40.111" v="117" actId="478"/>
            <ac:spMkLst>
              <pc:docMk/>
              <pc:sldMasterMk cId="0" sldId="2147483660"/>
              <pc:sldLayoutMk cId="0" sldId="2147483662"/>
              <ac:spMk id="14" creationId="{B959F7C1-4FCD-49BD-8A59-43D39794DC09}"/>
            </ac:spMkLst>
          </pc:spChg>
        </pc:sldLayoutChg>
        <pc:sldLayoutChg chg="modSp mod">
          <pc:chgData name="abhitan" userId="452f4a18-b694-4c60-b55e-2abb3c038138" providerId="ADAL" clId="{8EC92081-9C5A-4E3B-9918-C08B4A49AFE2}" dt="2020-07-29T08:30:30.796" v="97" actId="1036"/>
          <pc:sldLayoutMkLst>
            <pc:docMk/>
            <pc:sldMasterMk cId="0" sldId="2147483660"/>
            <pc:sldLayoutMk cId="0" sldId="2147483663"/>
          </pc:sldLayoutMkLst>
          <pc:spChg chg="mod">
            <ac:chgData name="abhitan" userId="452f4a18-b694-4c60-b55e-2abb3c038138" providerId="ADAL" clId="{8EC92081-9C5A-4E3B-9918-C08B4A49AFE2}" dt="2020-07-29T08:30:30.796" v="97" actId="1036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</pc:sldLayoutChg>
        <pc:sldLayoutChg chg="addSp modSp mod">
          <pc:chgData name="abhitan" userId="452f4a18-b694-4c60-b55e-2abb3c038138" providerId="ADAL" clId="{8EC92081-9C5A-4E3B-9918-C08B4A49AFE2}" dt="2020-07-29T08:40:21.662" v="141" actId="1035"/>
          <pc:sldLayoutMkLst>
            <pc:docMk/>
            <pc:sldMasterMk cId="0" sldId="2147483660"/>
            <pc:sldLayoutMk cId="0" sldId="2147483664"/>
          </pc:sldLayoutMkLst>
          <pc:spChg chg="add mod">
            <ac:chgData name="abhitan" userId="452f4a18-b694-4c60-b55e-2abb3c038138" providerId="ADAL" clId="{8EC92081-9C5A-4E3B-9918-C08B4A49AFE2}" dt="2020-07-29T08:39:44.891" v="138"/>
            <ac:spMkLst>
              <pc:docMk/>
              <pc:sldMasterMk cId="0" sldId="2147483660"/>
              <pc:sldLayoutMk cId="0" sldId="2147483664"/>
              <ac:spMk id="11" creationId="{FC8FE14C-4986-465D-BE9C-907FE759396A}"/>
            </ac:spMkLst>
          </pc:spChg>
          <pc:spChg chg="add mod">
            <ac:chgData name="abhitan" userId="452f4a18-b694-4c60-b55e-2abb3c038138" providerId="ADAL" clId="{8EC92081-9C5A-4E3B-9918-C08B4A49AFE2}" dt="2020-07-29T08:39:44.891" v="138"/>
            <ac:spMkLst>
              <pc:docMk/>
              <pc:sldMasterMk cId="0" sldId="2147483660"/>
              <pc:sldLayoutMk cId="0" sldId="2147483664"/>
              <ac:spMk id="13" creationId="{9E45A671-80AE-4D54-A7F1-8220AE2A5E0F}"/>
            </ac:spMkLst>
          </pc:spChg>
          <pc:spChg chg="add mod">
            <ac:chgData name="abhitan" userId="452f4a18-b694-4c60-b55e-2abb3c038138" providerId="ADAL" clId="{8EC92081-9C5A-4E3B-9918-C08B4A49AFE2}" dt="2020-07-29T08:40:21.662" v="141" actId="1035"/>
            <ac:spMkLst>
              <pc:docMk/>
              <pc:sldMasterMk cId="0" sldId="2147483660"/>
              <pc:sldLayoutMk cId="0" sldId="2147483664"/>
              <ac:spMk id="14" creationId="{21A5BD42-FFFD-4D75-A0C8-67C004D03B0C}"/>
            </ac:spMkLst>
          </pc:spChg>
        </pc:sldLayoutChg>
        <pc:sldLayoutChg chg="modSp mod">
          <pc:chgData name="abhitan" userId="452f4a18-b694-4c60-b55e-2abb3c038138" providerId="ADAL" clId="{8EC92081-9C5A-4E3B-9918-C08B4A49AFE2}" dt="2020-07-29T08:39:13.824" v="137" actId="1037"/>
          <pc:sldLayoutMkLst>
            <pc:docMk/>
            <pc:sldMasterMk cId="0" sldId="2147483660"/>
            <pc:sldLayoutMk cId="0" sldId="2147483666"/>
          </pc:sldLayoutMkLst>
          <pc:spChg chg="mod">
            <ac:chgData name="abhitan" userId="452f4a18-b694-4c60-b55e-2abb3c038138" providerId="ADAL" clId="{8EC92081-9C5A-4E3B-9918-C08B4A49AFE2}" dt="2020-07-29T08:38:51.808" v="134" actId="1037"/>
            <ac:spMkLst>
              <pc:docMk/>
              <pc:sldMasterMk cId="0" sldId="2147483660"/>
              <pc:sldLayoutMk cId="0" sldId="2147483666"/>
              <ac:spMk id="3" creationId="{00000000-0000-0000-0000-000000000000}"/>
            </ac:spMkLst>
          </pc:spChg>
          <pc:spChg chg="mod">
            <ac:chgData name="abhitan" userId="452f4a18-b694-4c60-b55e-2abb3c038138" providerId="ADAL" clId="{8EC92081-9C5A-4E3B-9918-C08B4A49AFE2}" dt="2020-07-29T08:39:13.824" v="137" actId="1037"/>
            <ac:spMkLst>
              <pc:docMk/>
              <pc:sldMasterMk cId="0" sldId="2147483660"/>
              <pc:sldLayoutMk cId="0" sldId="2147483666"/>
              <ac:spMk id="4" creationId="{00000000-0000-0000-0000-000000000000}"/>
            </ac:spMkLst>
          </pc:spChg>
        </pc:sldLayoutChg>
        <pc:sldLayoutChg chg="addSp modSp">
          <pc:chgData name="abhitan" userId="452f4a18-b694-4c60-b55e-2abb3c038138" providerId="ADAL" clId="{8EC92081-9C5A-4E3B-9918-C08B4A49AFE2}" dt="2020-07-29T08:40:38.682" v="142"/>
          <pc:sldLayoutMkLst>
            <pc:docMk/>
            <pc:sldMasterMk cId="0" sldId="2147483660"/>
            <pc:sldLayoutMk cId="915288130" sldId="2147483672"/>
          </pc:sldLayoutMkLst>
          <pc:spChg chg="add mod">
            <ac:chgData name="abhitan" userId="452f4a18-b694-4c60-b55e-2abb3c038138" providerId="ADAL" clId="{8EC92081-9C5A-4E3B-9918-C08B4A49AFE2}" dt="2020-07-29T08:40:38.682" v="142"/>
            <ac:spMkLst>
              <pc:docMk/>
              <pc:sldMasterMk cId="0" sldId="2147483660"/>
              <pc:sldLayoutMk cId="915288130" sldId="2147483672"/>
              <ac:spMk id="11" creationId="{94DCF371-C165-46DF-8ED5-11C15EF46723}"/>
            </ac:spMkLst>
          </pc:spChg>
          <pc:spChg chg="add mod">
            <ac:chgData name="abhitan" userId="452f4a18-b694-4c60-b55e-2abb3c038138" providerId="ADAL" clId="{8EC92081-9C5A-4E3B-9918-C08B4A49AFE2}" dt="2020-07-29T08:40:38.682" v="142"/>
            <ac:spMkLst>
              <pc:docMk/>
              <pc:sldMasterMk cId="0" sldId="2147483660"/>
              <pc:sldLayoutMk cId="915288130" sldId="2147483672"/>
              <ac:spMk id="13" creationId="{0BF7D667-896E-4F5A-9BE2-9F7F48D7FAA7}"/>
            </ac:spMkLst>
          </pc:spChg>
        </pc:sldLayoutChg>
        <pc:sldLayoutChg chg="new del mod">
          <pc:chgData name="abhitan" userId="452f4a18-b694-4c60-b55e-2abb3c038138" providerId="ADAL" clId="{8EC92081-9C5A-4E3B-9918-C08B4A49AFE2}" dt="2020-07-29T08:28:31.667" v="92" actId="11236"/>
          <pc:sldLayoutMkLst>
            <pc:docMk/>
            <pc:sldMasterMk cId="0" sldId="2147483660"/>
            <pc:sldLayoutMk cId="846076188" sldId="2147483673"/>
          </pc:sldLayoutMkLst>
        </pc:sldLayoutChg>
      </pc:sldMasterChg>
    </pc:docChg>
  </pc:docChgLst>
  <pc:docChgLst>
    <pc:chgData name="abhitan" userId="452f4a18-b694-4c60-b55e-2abb3c038138" providerId="ADAL" clId="{363E415B-EFCF-42B9-83F6-9F8FA9FDAD2B}"/>
    <pc:docChg chg="undo custSel addSld delSld modSld sldOrd">
      <pc:chgData name="abhitan" userId="452f4a18-b694-4c60-b55e-2abb3c038138" providerId="ADAL" clId="{363E415B-EFCF-42B9-83F6-9F8FA9FDAD2B}" dt="2020-08-13T07:38:20.153" v="10183" actId="20577"/>
      <pc:docMkLst>
        <pc:docMk/>
      </pc:docMkLst>
      <pc:sldChg chg="modSp mod">
        <pc:chgData name="abhitan" userId="452f4a18-b694-4c60-b55e-2abb3c038138" providerId="ADAL" clId="{363E415B-EFCF-42B9-83F6-9F8FA9FDAD2B}" dt="2020-08-12T04:41:32.322" v="120" actId="20577"/>
        <pc:sldMkLst>
          <pc:docMk/>
          <pc:sldMk cId="3190591825" sldId="256"/>
        </pc:sldMkLst>
        <pc:spChg chg="mod">
          <ac:chgData name="abhitan" userId="452f4a18-b694-4c60-b55e-2abb3c038138" providerId="ADAL" clId="{363E415B-EFCF-42B9-83F6-9F8FA9FDAD2B}" dt="2020-08-12T04:41:32.322" v="120" actId="20577"/>
          <ac:spMkLst>
            <pc:docMk/>
            <pc:sldMk cId="3190591825" sldId="256"/>
            <ac:spMk id="2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460394055" sldId="257"/>
        </pc:sldMkLst>
      </pc:sldChg>
      <pc:sldChg chg="modSp add mod">
        <pc:chgData name="abhitan" userId="452f4a18-b694-4c60-b55e-2abb3c038138" providerId="ADAL" clId="{363E415B-EFCF-42B9-83F6-9F8FA9FDAD2B}" dt="2020-08-12T15:06:23.620" v="4381" actId="20577"/>
        <pc:sldMkLst>
          <pc:docMk/>
          <pc:sldMk cId="3682306611" sldId="257"/>
        </pc:sldMkLst>
        <pc:spChg chg="mod">
          <ac:chgData name="abhitan" userId="452f4a18-b694-4c60-b55e-2abb3c038138" providerId="ADAL" clId="{363E415B-EFCF-42B9-83F6-9F8FA9FDAD2B}" dt="2020-08-12T15:06:23.620" v="4381" actId="20577"/>
          <ac:spMkLst>
            <pc:docMk/>
            <pc:sldMk cId="3682306611" sldId="257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3889971383" sldId="257"/>
        </pc:sldMkLst>
        <pc:spChg chg="mod">
          <ac:chgData name="abhitan" userId="452f4a18-b694-4c60-b55e-2abb3c038138" providerId="ADAL" clId="{363E415B-EFCF-42B9-83F6-9F8FA9FDAD2B}" dt="2020-08-12T12:46:39.723" v="4304" actId="207"/>
          <ac:spMkLst>
            <pc:docMk/>
            <pc:sldMk cId="3889971383" sldId="257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878806279" sldId="263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2580579885" sldId="263"/>
        </pc:sldMkLst>
        <pc:spChg chg="mod">
          <ac:chgData name="abhitan" userId="452f4a18-b694-4c60-b55e-2abb3c038138" providerId="ADAL" clId="{363E415B-EFCF-42B9-83F6-9F8FA9FDAD2B}" dt="2020-08-12T04:37:36.792" v="26" actId="1035"/>
          <ac:spMkLst>
            <pc:docMk/>
            <pc:sldMk cId="2580579885" sldId="263"/>
            <ac:spMk id="2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36:12.068" v="8849" actId="20577"/>
        <pc:sldMkLst>
          <pc:docMk/>
          <pc:sldMk cId="4115363364" sldId="263"/>
        </pc:sldMkLst>
        <pc:spChg chg="mod">
          <ac:chgData name="abhitan" userId="452f4a18-b694-4c60-b55e-2abb3c038138" providerId="ADAL" clId="{363E415B-EFCF-42B9-83F6-9F8FA9FDAD2B}" dt="2020-08-13T05:35:29.129" v="8790" actId="20577"/>
          <ac:spMkLst>
            <pc:docMk/>
            <pc:sldMk cId="4115363364" sldId="263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5:36:12.068" v="8849" actId="20577"/>
          <ac:spMkLst>
            <pc:docMk/>
            <pc:sldMk cId="4115363364" sldId="263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33:30.247" v="8733" actId="20577"/>
        <pc:sldMkLst>
          <pc:docMk/>
          <pc:sldMk cId="759415466" sldId="264"/>
        </pc:sldMkLst>
        <pc:spChg chg="mod">
          <ac:chgData name="abhitan" userId="452f4a18-b694-4c60-b55e-2abb3c038138" providerId="ADAL" clId="{363E415B-EFCF-42B9-83F6-9F8FA9FDAD2B}" dt="2020-08-13T05:33:30.247" v="8733" actId="20577"/>
          <ac:spMkLst>
            <pc:docMk/>
            <pc:sldMk cId="759415466" sldId="264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072420581" sldId="264"/>
        </pc:sldMkLst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4241458324" sldId="264"/>
        </pc:sldMkLst>
        <pc:spChg chg="mod">
          <ac:chgData name="abhitan" userId="452f4a18-b694-4c60-b55e-2abb3c038138" providerId="ADAL" clId="{363E415B-EFCF-42B9-83F6-9F8FA9FDAD2B}" dt="2020-08-12T12:00:05.387" v="3991" actId="6549"/>
          <ac:spMkLst>
            <pc:docMk/>
            <pc:sldMk cId="4241458324" sldId="264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863945997" sldId="265"/>
        </pc:sldMkLst>
        <pc:spChg chg="mod">
          <ac:chgData name="abhitan" userId="452f4a18-b694-4c60-b55e-2abb3c038138" providerId="ADAL" clId="{363E415B-EFCF-42B9-83F6-9F8FA9FDAD2B}" dt="2020-08-12T04:37:30.066" v="21" actId="1035"/>
          <ac:spMkLst>
            <pc:docMk/>
            <pc:sldMk cId="863945997" sldId="265"/>
            <ac:spMk id="2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774871798" sldId="265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3486511873" sldId="265"/>
        </pc:sldMkLst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104464298" sldId="266"/>
        </pc:sldMkLst>
        <pc:spChg chg="mod">
          <ac:chgData name="abhitan" userId="452f4a18-b694-4c60-b55e-2abb3c038138" providerId="ADAL" clId="{363E415B-EFCF-42B9-83F6-9F8FA9FDAD2B}" dt="2020-08-12T12:47:48.288" v="4335" actId="20577"/>
          <ac:spMkLst>
            <pc:docMk/>
            <pc:sldMk cId="104464298" sldId="266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496813863" sldId="266"/>
        </pc:sldMkLst>
        <pc:spChg chg="mod">
          <ac:chgData name="abhitan" userId="452f4a18-b694-4c60-b55e-2abb3c038138" providerId="ADAL" clId="{363E415B-EFCF-42B9-83F6-9F8FA9FDAD2B}" dt="2020-08-12T05:04:11.027" v="321" actId="14"/>
          <ac:spMkLst>
            <pc:docMk/>
            <pc:sldMk cId="496813863" sldId="266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6:48:22.355" v="9732" actId="15"/>
        <pc:sldMkLst>
          <pc:docMk/>
          <pc:sldMk cId="2427700392" sldId="266"/>
        </pc:sldMkLst>
        <pc:spChg chg="mod">
          <ac:chgData name="abhitan" userId="452f4a18-b694-4c60-b55e-2abb3c038138" providerId="ADAL" clId="{363E415B-EFCF-42B9-83F6-9F8FA9FDAD2B}" dt="2020-08-13T06:48:22.355" v="9732" actId="15"/>
          <ac:spMkLst>
            <pc:docMk/>
            <pc:sldMk cId="2427700392" sldId="266"/>
            <ac:spMk id="6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2T00:08:15.372" v="5"/>
        <pc:sldMkLst>
          <pc:docMk/>
          <pc:sldMk cId="2484443889" sldId="267"/>
        </pc:sldMkLst>
      </pc:sldChg>
      <pc:sldChg chg="modSp add mod">
        <pc:chgData name="abhitan" userId="452f4a18-b694-4c60-b55e-2abb3c038138" providerId="ADAL" clId="{363E415B-EFCF-42B9-83F6-9F8FA9FDAD2B}" dt="2020-08-13T07:14:16.770" v="10046" actId="20577"/>
        <pc:sldMkLst>
          <pc:docMk/>
          <pc:sldMk cId="2505179819" sldId="268"/>
        </pc:sldMkLst>
        <pc:spChg chg="mod">
          <ac:chgData name="abhitan" userId="452f4a18-b694-4c60-b55e-2abb3c038138" providerId="ADAL" clId="{363E415B-EFCF-42B9-83F6-9F8FA9FDAD2B}" dt="2020-08-13T07:14:16.770" v="10046" actId="20577"/>
          <ac:spMkLst>
            <pc:docMk/>
            <pc:sldMk cId="2505179819" sldId="268"/>
            <ac:spMk id="6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2T00:08:15.372" v="5"/>
        <pc:sldMkLst>
          <pc:docMk/>
          <pc:sldMk cId="793500952" sldId="269"/>
        </pc:sldMkLst>
      </pc:sldChg>
      <pc:sldChg chg="modSp add mod">
        <pc:chgData name="abhitan" userId="452f4a18-b694-4c60-b55e-2abb3c038138" providerId="ADAL" clId="{363E415B-EFCF-42B9-83F6-9F8FA9FDAD2B}" dt="2020-08-12T06:36:51.689" v="2169" actId="14"/>
        <pc:sldMkLst>
          <pc:docMk/>
          <pc:sldMk cId="3259993433" sldId="270"/>
        </pc:sldMkLst>
        <pc:spChg chg="mod">
          <ac:chgData name="abhitan" userId="452f4a18-b694-4c60-b55e-2abb3c038138" providerId="ADAL" clId="{363E415B-EFCF-42B9-83F6-9F8FA9FDAD2B}" dt="2020-08-12T06:36:51.689" v="2169" actId="14"/>
          <ac:spMkLst>
            <pc:docMk/>
            <pc:sldMk cId="3259993433" sldId="270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3T07:23:46.427" v="10158" actId="47"/>
        <pc:sldMkLst>
          <pc:docMk/>
          <pc:sldMk cId="4155339425" sldId="271"/>
        </pc:sldMkLst>
        <pc:spChg chg="mod">
          <ac:chgData name="abhitan" userId="452f4a18-b694-4c60-b55e-2abb3c038138" providerId="ADAL" clId="{363E415B-EFCF-42B9-83F6-9F8FA9FDAD2B}" dt="2020-08-13T07:22:58.173" v="10147" actId="27636"/>
          <ac:spMkLst>
            <pc:docMk/>
            <pc:sldMk cId="4155339425" sldId="271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05:31:28.438" v="1346" actId="27636"/>
        <pc:sldMkLst>
          <pc:docMk/>
          <pc:sldMk cId="44961841" sldId="272"/>
        </pc:sldMkLst>
        <pc:spChg chg="mod">
          <ac:chgData name="abhitan" userId="452f4a18-b694-4c60-b55e-2abb3c038138" providerId="ADAL" clId="{363E415B-EFCF-42B9-83F6-9F8FA9FDAD2B}" dt="2020-08-12T05:31:28.438" v="1346" actId="27636"/>
          <ac:spMkLst>
            <pc:docMk/>
            <pc:sldMk cId="44961841" sldId="272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07:26.031" v="9826" actId="20577"/>
        <pc:sldMkLst>
          <pc:docMk/>
          <pc:sldMk cId="629460038" sldId="275"/>
        </pc:sldMkLst>
        <pc:spChg chg="mod">
          <ac:chgData name="abhitan" userId="452f4a18-b694-4c60-b55e-2abb3c038138" providerId="ADAL" clId="{363E415B-EFCF-42B9-83F6-9F8FA9FDAD2B}" dt="2020-08-13T07:07:26.031" v="9826" actId="20577"/>
          <ac:spMkLst>
            <pc:docMk/>
            <pc:sldMk cId="629460038" sldId="275"/>
            <ac:spMk id="6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768017400" sldId="277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917353392" sldId="277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272509472" sldId="277"/>
        </pc:sldMkLst>
      </pc:sldChg>
      <pc:sldChg chg="add del">
        <pc:chgData name="abhitan" userId="452f4a18-b694-4c60-b55e-2abb3c038138" providerId="ADAL" clId="{363E415B-EFCF-42B9-83F6-9F8FA9FDAD2B}" dt="2020-08-12T05:06:20.088" v="322" actId="2696"/>
        <pc:sldMkLst>
          <pc:docMk/>
          <pc:sldMk cId="3464196707" sldId="277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1363094168" sldId="278"/>
        </pc:sldMkLst>
        <pc:spChg chg="mod">
          <ac:chgData name="abhitan" userId="452f4a18-b694-4c60-b55e-2abb3c038138" providerId="ADAL" clId="{363E415B-EFCF-42B9-83F6-9F8FA9FDAD2B}" dt="2020-08-12T04:40:57.423" v="79" actId="20577"/>
          <ac:spMkLst>
            <pc:docMk/>
            <pc:sldMk cId="1363094168" sldId="278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4:40:45.379" v="61" actId="114"/>
          <ac:spMkLst>
            <pc:docMk/>
            <pc:sldMk cId="1363094168" sldId="278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2046231566" sldId="278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2148966794" sldId="278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593976268" sldId="279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3104329876" sldId="279"/>
        </pc:sldMkLst>
        <pc:spChg chg="mod">
          <ac:chgData name="abhitan" userId="452f4a18-b694-4c60-b55e-2abb3c038138" providerId="ADAL" clId="{363E415B-EFCF-42B9-83F6-9F8FA9FDAD2B}" dt="2020-08-12T05:02:07.030" v="289" actId="14"/>
          <ac:spMkLst>
            <pc:docMk/>
            <pc:sldMk cId="3104329876" sldId="279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6:11:18.036" v="9653" actId="14"/>
        <pc:sldMkLst>
          <pc:docMk/>
          <pc:sldMk cId="4197761567" sldId="279"/>
        </pc:sldMkLst>
        <pc:spChg chg="mod">
          <ac:chgData name="abhitan" userId="452f4a18-b694-4c60-b55e-2abb3c038138" providerId="ADAL" clId="{363E415B-EFCF-42B9-83F6-9F8FA9FDAD2B}" dt="2020-08-13T06:11:18.036" v="9653" actId="14"/>
          <ac:spMkLst>
            <pc:docMk/>
            <pc:sldMk cId="4197761567" sldId="279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16:34:13.356" v="8315" actId="255"/>
        <pc:sldMkLst>
          <pc:docMk/>
          <pc:sldMk cId="1273643723" sldId="280"/>
        </pc:sldMkLst>
        <pc:spChg chg="mod">
          <ac:chgData name="abhitan" userId="452f4a18-b694-4c60-b55e-2abb3c038138" providerId="ADAL" clId="{363E415B-EFCF-42B9-83F6-9F8FA9FDAD2B}" dt="2020-08-12T16:34:13.356" v="8315" actId="255"/>
          <ac:spMkLst>
            <pc:docMk/>
            <pc:sldMk cId="1273643723" sldId="280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2706749476" sldId="280"/>
        </pc:sldMkLst>
        <pc:spChg chg="mod">
          <ac:chgData name="abhitan" userId="452f4a18-b694-4c60-b55e-2abb3c038138" providerId="ADAL" clId="{363E415B-EFCF-42B9-83F6-9F8FA9FDAD2B}" dt="2020-08-12T04:59:48.910" v="258" actId="27636"/>
          <ac:spMkLst>
            <pc:docMk/>
            <pc:sldMk cId="2706749476" sldId="280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3248743790" sldId="280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2300878383" sldId="281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2352957166" sldId="281"/>
        </pc:sldMkLst>
      </pc:sldChg>
      <pc:sldChg chg="add del">
        <pc:chgData name="abhitan" userId="452f4a18-b694-4c60-b55e-2abb3c038138" providerId="ADAL" clId="{363E415B-EFCF-42B9-83F6-9F8FA9FDAD2B}" dt="2020-08-12T05:06:20.088" v="322" actId="2696"/>
        <pc:sldMkLst>
          <pc:docMk/>
          <pc:sldMk cId="3498958472" sldId="281"/>
        </pc:sldMkLst>
      </pc:sldChg>
      <pc:sldChg chg="modSp add mod">
        <pc:chgData name="abhitan" userId="452f4a18-b694-4c60-b55e-2abb3c038138" providerId="ADAL" clId="{363E415B-EFCF-42B9-83F6-9F8FA9FDAD2B}" dt="2020-08-13T06:38:03.791" v="9709" actId="27636"/>
        <pc:sldMkLst>
          <pc:docMk/>
          <pc:sldMk cId="3931916796" sldId="281"/>
        </pc:sldMkLst>
        <pc:spChg chg="mod">
          <ac:chgData name="abhitan" userId="452f4a18-b694-4c60-b55e-2abb3c038138" providerId="ADAL" clId="{363E415B-EFCF-42B9-83F6-9F8FA9FDAD2B}" dt="2020-08-13T06:38:03.791" v="9709" actId="27636"/>
          <ac:spMkLst>
            <pc:docMk/>
            <pc:sldMk cId="3931916796" sldId="281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5:06:20.088" v="322" actId="2696"/>
        <pc:sldMkLst>
          <pc:docMk/>
          <pc:sldMk cId="693034585" sldId="282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811141222" sldId="282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1777767637" sldId="282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651384087" sldId="282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432310051" sldId="283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529358612" sldId="283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086124885" sldId="283"/>
        </pc:sldMkLst>
      </pc:sldChg>
      <pc:sldChg chg="modSp add mod">
        <pc:chgData name="abhitan" userId="452f4a18-b694-4c60-b55e-2abb3c038138" providerId="ADAL" clId="{363E415B-EFCF-42B9-83F6-9F8FA9FDAD2B}" dt="2020-08-13T05:41:28.191" v="9020" actId="20577"/>
        <pc:sldMkLst>
          <pc:docMk/>
          <pc:sldMk cId="253549973" sldId="290"/>
        </pc:sldMkLst>
        <pc:spChg chg="mod">
          <ac:chgData name="abhitan" userId="452f4a18-b694-4c60-b55e-2abb3c038138" providerId="ADAL" clId="{363E415B-EFCF-42B9-83F6-9F8FA9FDAD2B}" dt="2020-08-13T05:41:28.191" v="9020" actId="20577"/>
          <ac:spMkLst>
            <pc:docMk/>
            <pc:sldMk cId="253549973" sldId="290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602869757" sldId="290"/>
        </pc:sldMkLst>
        <pc:spChg chg="mod">
          <ac:chgData name="abhitan" userId="452f4a18-b694-4c60-b55e-2abb3c038138" providerId="ADAL" clId="{363E415B-EFCF-42B9-83F6-9F8FA9FDAD2B}" dt="2020-08-12T06:43:07.401" v="2278" actId="1035"/>
          <ac:spMkLst>
            <pc:docMk/>
            <pc:sldMk cId="602869757" sldId="290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12:07:48.834" v="3998" actId="20577"/>
          <ac:spMkLst>
            <pc:docMk/>
            <pc:sldMk cId="602869757" sldId="290"/>
            <ac:spMk id="6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626257219" sldId="292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867887134" sldId="292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2235418645" sldId="292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804614405" sldId="293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193825662" sldId="293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3566412665" sldId="293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377934942" sldId="294"/>
        </pc:sldMkLst>
        <pc:spChg chg="mod">
          <ac:chgData name="abhitan" userId="452f4a18-b694-4c60-b55e-2abb3c038138" providerId="ADAL" clId="{363E415B-EFCF-42B9-83F6-9F8FA9FDAD2B}" dt="2020-08-12T05:00:01.061" v="259" actId="6549"/>
          <ac:spMkLst>
            <pc:docMk/>
            <pc:sldMk cId="377934942" sldId="294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504103309" sldId="294"/>
        </pc:sldMkLst>
      </pc:sldChg>
      <pc:sldChg chg="modSp add del mod">
        <pc:chgData name="abhitan" userId="452f4a18-b694-4c60-b55e-2abb3c038138" providerId="ADAL" clId="{363E415B-EFCF-42B9-83F6-9F8FA9FDAD2B}" dt="2020-08-12T16:33:39.994" v="8311" actId="47"/>
        <pc:sldMkLst>
          <pc:docMk/>
          <pc:sldMk cId="1970602935" sldId="294"/>
        </pc:sldMkLst>
        <pc:spChg chg="mod">
          <ac:chgData name="abhitan" userId="452f4a18-b694-4c60-b55e-2abb3c038138" providerId="ADAL" clId="{363E415B-EFCF-42B9-83F6-9F8FA9FDAD2B}" dt="2020-08-12T16:33:23.927" v="8299" actId="21"/>
          <ac:spMkLst>
            <pc:docMk/>
            <pc:sldMk cId="1970602935" sldId="294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86433879" sldId="295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126096238" sldId="295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4200030106" sldId="295"/>
        </pc:sldMkLst>
        <pc:spChg chg="mod">
          <ac:chgData name="abhitan" userId="452f4a18-b694-4c60-b55e-2abb3c038138" providerId="ADAL" clId="{363E415B-EFCF-42B9-83F6-9F8FA9FDAD2B}" dt="2020-08-12T04:41:03.719" v="80" actId="20577"/>
          <ac:spMkLst>
            <pc:docMk/>
            <pc:sldMk cId="4200030106" sldId="295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11274788" sldId="296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2658504126" sldId="296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2831174240" sldId="296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516830939" sldId="297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1906913230" sldId="297"/>
        </pc:sldMkLst>
      </pc:sldChg>
      <pc:sldChg chg="add del">
        <pc:chgData name="abhitan" userId="452f4a18-b694-4c60-b55e-2abb3c038138" providerId="ADAL" clId="{363E415B-EFCF-42B9-83F6-9F8FA9FDAD2B}" dt="2020-08-12T05:06:20.088" v="322" actId="2696"/>
        <pc:sldMkLst>
          <pc:docMk/>
          <pc:sldMk cId="3130734188" sldId="297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3805259976" sldId="297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155165191" sldId="298"/>
        </pc:sldMkLst>
      </pc:sldChg>
      <pc:sldChg chg="add del">
        <pc:chgData name="abhitan" userId="452f4a18-b694-4c60-b55e-2abb3c038138" providerId="ADAL" clId="{363E415B-EFCF-42B9-83F6-9F8FA9FDAD2B}" dt="2020-08-12T05:06:20.088" v="322" actId="2696"/>
        <pc:sldMkLst>
          <pc:docMk/>
          <pc:sldMk cId="340067083" sldId="298"/>
        </pc:sldMkLst>
      </pc:sldChg>
      <pc:sldChg chg="add del">
        <pc:chgData name="abhitan" userId="452f4a18-b694-4c60-b55e-2abb3c038138" providerId="ADAL" clId="{363E415B-EFCF-42B9-83F6-9F8FA9FDAD2B}" dt="2020-08-12T05:27:59.233" v="1057" actId="2696"/>
        <pc:sldMkLst>
          <pc:docMk/>
          <pc:sldMk cId="372478910" sldId="298"/>
        </pc:sldMkLst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1967610320" sldId="298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302527534" sldId="310"/>
        </pc:sldMkLst>
      </pc:sldChg>
      <pc:sldChg chg="modSp add del mod">
        <pc:chgData name="abhitan" userId="452f4a18-b694-4c60-b55e-2abb3c038138" providerId="ADAL" clId="{363E415B-EFCF-42B9-83F6-9F8FA9FDAD2B}" dt="2020-08-12T07:03:56.760" v="2835" actId="47"/>
        <pc:sldMkLst>
          <pc:docMk/>
          <pc:sldMk cId="0" sldId="316"/>
        </pc:sldMkLst>
        <pc:spChg chg="mod">
          <ac:chgData name="abhitan" userId="452f4a18-b694-4c60-b55e-2abb3c038138" providerId="ADAL" clId="{363E415B-EFCF-42B9-83F6-9F8FA9FDAD2B}" dt="2020-08-12T06:56:35.874" v="2527" actId="27636"/>
          <ac:spMkLst>
            <pc:docMk/>
            <pc:sldMk cId="0" sldId="316"/>
            <ac:spMk id="3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1790437719" sldId="316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1754024880" sldId="317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1757104922" sldId="319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1059216277" sldId="322"/>
        </pc:sldMkLst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299979807" sldId="32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299979807" sldId="324"/>
            <ac:spMk id="10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299979807" sldId="324"/>
            <ac:spMk id="11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843770682" sldId="325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43770682" sldId="325"/>
            <ac:spMk id="4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43770682" sldId="325"/>
            <ac:spMk id="6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19054630" sldId="326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19054630" sldId="326"/>
            <ac:spMk id="11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19054630" sldId="326"/>
            <ac:spMk id="12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2506878641" sldId="330"/>
        </pc:sldMkLst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506994921" sldId="331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506994921" sldId="331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506994921" sldId="331"/>
            <ac:spMk id="10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873649597" sldId="332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873649597" sldId="332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873649597" sldId="332"/>
            <ac:spMk id="10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652023595" sldId="333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652023595" sldId="333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652023595" sldId="333"/>
            <ac:spMk id="10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777810699" sldId="33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777810699" sldId="334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777810699" sldId="334"/>
            <ac:spMk id="8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4:36:17.268" v="9" actId="47"/>
        <pc:sldMkLst>
          <pc:docMk/>
          <pc:sldMk cId="0" sldId="337"/>
        </pc:sldMkLst>
        <pc:spChg chg="mod">
          <ac:chgData name="abhitan" userId="452f4a18-b694-4c60-b55e-2abb3c038138" providerId="ADAL" clId="{363E415B-EFCF-42B9-83F6-9F8FA9FDAD2B}" dt="2020-08-11T23:49:13.557" v="2" actId="27636"/>
          <ac:spMkLst>
            <pc:docMk/>
            <pc:sldMk cId="0" sldId="337"/>
            <ac:spMk id="10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4:36:17.268" v="9" actId="47"/>
        <pc:sldMkLst>
          <pc:docMk/>
          <pc:sldMk cId="0" sldId="338"/>
        </pc:sldMkLst>
        <pc:spChg chg="mod">
          <ac:chgData name="abhitan" userId="452f4a18-b694-4c60-b55e-2abb3c038138" providerId="ADAL" clId="{363E415B-EFCF-42B9-83F6-9F8FA9FDAD2B}" dt="2020-08-11T23:49:13.602" v="3" actId="27636"/>
          <ac:spMkLst>
            <pc:docMk/>
            <pc:sldMk cId="0" sldId="338"/>
            <ac:spMk id="10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1799420506" sldId="350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1981769453" sldId="351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2563074036" sldId="352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192565317" sldId="353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4233934958" sldId="354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3414173984" sldId="356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2710403545" sldId="361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3612852068" sldId="370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4256981569" sldId="372"/>
        </pc:sldMkLst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734674557" sldId="373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734674557" sldId="373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734674557" sldId="373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265167319" sldId="37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265167319" sldId="374"/>
            <ac:spMk id="4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265167319" sldId="374"/>
            <ac:spMk id="5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920140676" sldId="376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920140676" sldId="376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920140676" sldId="376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443108945" sldId="378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43108945" sldId="378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43108945" sldId="378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889222406" sldId="379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889222406" sldId="379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889222406" sldId="379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4083100587" sldId="380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083100587" sldId="380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083100587" sldId="380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478104903" sldId="381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478104903" sldId="381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478104903" sldId="381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3546659042" sldId="382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546659042" sldId="382"/>
            <ac:spMk id="5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546659042" sldId="382"/>
            <ac:spMk id="6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3635390523" sldId="38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635390523" sldId="384"/>
            <ac:spMk id="5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635390523" sldId="384"/>
            <ac:spMk id="6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891208830" sldId="388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91208830" sldId="388"/>
            <ac:spMk id="10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91208830" sldId="388"/>
            <ac:spMk id="11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4130083839" sldId="389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130083839" sldId="389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4130083839" sldId="389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946936604" sldId="400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946936604" sldId="400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946936604" sldId="400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628578665" sldId="401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628578665" sldId="401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628578665" sldId="401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374695682" sldId="402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374695682" sldId="402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374695682" sldId="402"/>
            <ac:spMk id="10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3122962890" sldId="403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122962890" sldId="403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122962890" sldId="403"/>
            <ac:spMk id="7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841950691" sldId="40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41950691" sldId="404"/>
            <ac:spMk id="11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841950691" sldId="404"/>
            <ac:spMk id="12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2075745155" sldId="405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075745155" sldId="405"/>
            <ac:spMk id="5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2075745155" sldId="405"/>
            <ac:spMk id="11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3532337462" sldId="406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532337462" sldId="406"/>
            <ac:spMk id="5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3532337462" sldId="406"/>
            <ac:spMk id="6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375188257" sldId="407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375188257" sldId="407"/>
            <ac:spMk id="5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375188257" sldId="407"/>
            <ac:spMk id="6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848188607" sldId="435"/>
        </pc:sldMkLst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175992991" sldId="443"/>
        </pc:sldMkLst>
      </pc:sldChg>
      <pc:sldChg chg="modSp add del mod ord">
        <pc:chgData name="abhitan" userId="452f4a18-b694-4c60-b55e-2abb3c038138" providerId="ADAL" clId="{363E415B-EFCF-42B9-83F6-9F8FA9FDAD2B}" dt="2020-08-13T06:57:55.323" v="9758" actId="2696"/>
        <pc:sldMkLst>
          <pc:docMk/>
          <pc:sldMk cId="3500596508" sldId="443"/>
        </pc:sldMkLst>
        <pc:spChg chg="mod">
          <ac:chgData name="abhitan" userId="452f4a18-b694-4c60-b55e-2abb3c038138" providerId="ADAL" clId="{363E415B-EFCF-42B9-83F6-9F8FA9FDAD2B}" dt="2020-08-12T07:26:33.426" v="3897" actId="1035"/>
          <ac:spMkLst>
            <pc:docMk/>
            <pc:sldMk cId="3500596508" sldId="443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6:51:22.991" v="9757" actId="255"/>
          <ac:spMkLst>
            <pc:docMk/>
            <pc:sldMk cId="3500596508" sldId="443"/>
            <ac:spMk id="3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7:01:10.015" v="2697" actId="47"/>
        <pc:sldMkLst>
          <pc:docMk/>
          <pc:sldMk cId="0" sldId="444"/>
        </pc:sldMkLst>
        <pc:spChg chg="mod">
          <ac:chgData name="abhitan" userId="452f4a18-b694-4c60-b55e-2abb3c038138" providerId="ADAL" clId="{363E415B-EFCF-42B9-83F6-9F8FA9FDAD2B}" dt="2020-08-12T06:56:35.751" v="2523" actId="27636"/>
          <ac:spMkLst>
            <pc:docMk/>
            <pc:sldMk cId="0" sldId="444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3862171441" sldId="445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4182946846" sldId="445"/>
        </pc:sldMkLst>
        <pc:spChg chg="mod">
          <ac:chgData name="abhitan" userId="452f4a18-b694-4c60-b55e-2abb3c038138" providerId="ADAL" clId="{363E415B-EFCF-42B9-83F6-9F8FA9FDAD2B}" dt="2020-08-12T07:01:26.779" v="2708" actId="1035"/>
          <ac:spMkLst>
            <pc:docMk/>
            <pc:sldMk cId="4182946846" sldId="445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7:03:31.327" v="2810" actId="1036"/>
          <ac:spMkLst>
            <pc:docMk/>
            <pc:sldMk cId="4182946846" sldId="445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760053510" sldId="454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3204066527" sldId="454"/>
        </pc:sldMkLst>
        <pc:spChg chg="mod">
          <ac:chgData name="abhitan" userId="452f4a18-b694-4c60-b55e-2abb3c038138" providerId="ADAL" clId="{363E415B-EFCF-42B9-83F6-9F8FA9FDAD2B}" dt="2020-08-12T07:03:40.497" v="2822" actId="1036"/>
          <ac:spMkLst>
            <pc:docMk/>
            <pc:sldMk cId="3204066527" sldId="454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7:03:48.287" v="2834" actId="1036"/>
          <ac:spMkLst>
            <pc:docMk/>
            <pc:sldMk cId="3204066527" sldId="454"/>
            <ac:spMk id="3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7:04:00.502" v="2836" actId="47"/>
        <pc:sldMkLst>
          <pc:docMk/>
          <pc:sldMk cId="0" sldId="455"/>
        </pc:sldMkLst>
        <pc:spChg chg="mod">
          <ac:chgData name="abhitan" userId="452f4a18-b694-4c60-b55e-2abb3c038138" providerId="ADAL" clId="{363E415B-EFCF-42B9-83F6-9F8FA9FDAD2B}" dt="2020-08-12T06:56:35.894" v="2528" actId="27636"/>
          <ac:spMkLst>
            <pc:docMk/>
            <pc:sldMk cId="0" sldId="455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1888423534" sldId="456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4082912065" sldId="456"/>
        </pc:sldMkLst>
        <pc:spChg chg="mod">
          <ac:chgData name="abhitan" userId="452f4a18-b694-4c60-b55e-2abb3c038138" providerId="ADAL" clId="{363E415B-EFCF-42B9-83F6-9F8FA9FDAD2B}" dt="2020-08-12T07:00:55.636" v="2685" actId="1035"/>
          <ac:spMkLst>
            <pc:docMk/>
            <pc:sldMk cId="4082912065" sldId="456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7:28:55.294" v="3938" actId="255"/>
          <ac:spMkLst>
            <pc:docMk/>
            <pc:sldMk cId="4082912065" sldId="456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782523452" sldId="458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1463152595" sldId="458"/>
        </pc:sldMkLst>
        <pc:spChg chg="mod">
          <ac:chgData name="abhitan" userId="452f4a18-b694-4c60-b55e-2abb3c038138" providerId="ADAL" clId="{363E415B-EFCF-42B9-83F6-9F8FA9FDAD2B}" dt="2020-08-12T06:59:42.058" v="2657" actId="1035"/>
          <ac:spMkLst>
            <pc:docMk/>
            <pc:sldMk cId="1463152595" sldId="458"/>
            <ac:spMk id="2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7:00:27.643" v="2661" actId="47"/>
        <pc:sldMkLst>
          <pc:docMk/>
          <pc:sldMk cId="0" sldId="459"/>
        </pc:sldMkLst>
        <pc:spChg chg="mod">
          <ac:chgData name="abhitan" userId="452f4a18-b694-4c60-b55e-2abb3c038138" providerId="ADAL" clId="{363E415B-EFCF-42B9-83F6-9F8FA9FDAD2B}" dt="2020-08-12T06:56:35.695" v="2521" actId="27636"/>
          <ac:spMkLst>
            <pc:docMk/>
            <pc:sldMk cId="0" sldId="459"/>
            <ac:spMk id="3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3937684959" sldId="465"/>
        </pc:sldMkLst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1004328048" sldId="493"/>
        </pc:sldMkLst>
      </pc:sldChg>
      <pc:sldChg chg="modSp add del mod">
        <pc:chgData name="abhitan" userId="452f4a18-b694-4c60-b55e-2abb3c038138" providerId="ADAL" clId="{363E415B-EFCF-42B9-83F6-9F8FA9FDAD2B}" dt="2020-08-13T06:57:55.323" v="9758" actId="2696"/>
        <pc:sldMkLst>
          <pc:docMk/>
          <pc:sldMk cId="3585543065" sldId="493"/>
        </pc:sldMkLst>
        <pc:spChg chg="mod">
          <ac:chgData name="abhitan" userId="452f4a18-b694-4c60-b55e-2abb3c038138" providerId="ADAL" clId="{363E415B-EFCF-42B9-83F6-9F8FA9FDAD2B}" dt="2020-08-12T06:57:59.772" v="2591" actId="20577"/>
          <ac:spMkLst>
            <pc:docMk/>
            <pc:sldMk cId="3585543065" sldId="493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6:49:34.100" v="9751" actId="14"/>
          <ac:spMkLst>
            <pc:docMk/>
            <pc:sldMk cId="3585543065" sldId="493"/>
            <ac:spMk id="3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6:59:07.545" v="2628" actId="47"/>
        <pc:sldMkLst>
          <pc:docMk/>
          <pc:sldMk cId="0" sldId="494"/>
        </pc:sldMkLst>
        <pc:spChg chg="mod">
          <ac:chgData name="abhitan" userId="452f4a18-b694-4c60-b55e-2abb3c038138" providerId="ADAL" clId="{363E415B-EFCF-42B9-83F6-9F8FA9FDAD2B}" dt="2020-08-12T06:56:35.634" v="2518" actId="27636"/>
          <ac:spMkLst>
            <pc:docMk/>
            <pc:sldMk cId="0" sldId="494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6:58:36.011" v="2617" actId="27636"/>
          <ac:spMkLst>
            <pc:docMk/>
            <pc:sldMk cId="0" sldId="494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826188310" sldId="495"/>
        </pc:sldMkLst>
      </pc:sldChg>
      <pc:sldChg chg="modSp add del mod">
        <pc:chgData name="abhitan" userId="452f4a18-b694-4c60-b55e-2abb3c038138" providerId="ADAL" clId="{363E415B-EFCF-42B9-83F6-9F8FA9FDAD2B}" dt="2020-08-13T06:57:55.323" v="9758" actId="2696"/>
        <pc:sldMkLst>
          <pc:docMk/>
          <pc:sldMk cId="2600496251" sldId="495"/>
        </pc:sldMkLst>
        <pc:spChg chg="mod">
          <ac:chgData name="abhitan" userId="452f4a18-b694-4c60-b55e-2abb3c038138" providerId="ADAL" clId="{363E415B-EFCF-42B9-83F6-9F8FA9FDAD2B}" dt="2020-08-12T06:59:16.123" v="2638" actId="1035"/>
          <ac:spMkLst>
            <pc:docMk/>
            <pc:sldMk cId="2600496251" sldId="495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6:59:21.247" v="2646" actId="1035"/>
          <ac:spMkLst>
            <pc:docMk/>
            <pc:sldMk cId="2600496251" sldId="495"/>
            <ac:spMk id="3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763093853" sldId="501"/>
        </pc:sldMkLst>
        <pc:spChg chg="mod">
          <ac:chgData name="abhitan" userId="452f4a18-b694-4c60-b55e-2abb3c038138" providerId="ADAL" clId="{363E415B-EFCF-42B9-83F6-9F8FA9FDAD2B}" dt="2020-08-12T04:45:57.078" v="139" actId="113"/>
          <ac:spMkLst>
            <pc:docMk/>
            <pc:sldMk cId="763093853" sldId="501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12:21:33.527" v="4229" actId="20577"/>
          <ac:spMkLst>
            <pc:docMk/>
            <pc:sldMk cId="763093853" sldId="501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2T15:00:32.132" v="4337"/>
        <pc:sldMkLst>
          <pc:docMk/>
          <pc:sldMk cId="3507536789" sldId="501"/>
        </pc:sldMkLst>
      </pc:sldChg>
      <pc:sldChg chg="modSp add mod">
        <pc:chgData name="abhitan" userId="452f4a18-b694-4c60-b55e-2abb3c038138" providerId="ADAL" clId="{363E415B-EFCF-42B9-83F6-9F8FA9FDAD2B}" dt="2020-08-13T06:02:20.895" v="9480" actId="14"/>
        <pc:sldMkLst>
          <pc:docMk/>
          <pc:sldMk cId="3154436118" sldId="502"/>
        </pc:sldMkLst>
        <pc:spChg chg="mod">
          <ac:chgData name="abhitan" userId="452f4a18-b694-4c60-b55e-2abb3c038138" providerId="ADAL" clId="{363E415B-EFCF-42B9-83F6-9F8FA9FDAD2B}" dt="2020-08-13T06:02:20.895" v="9480" actId="14"/>
          <ac:spMkLst>
            <pc:docMk/>
            <pc:sldMk cId="3154436118" sldId="502"/>
            <ac:spMk id="3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3475029987" sldId="502"/>
        </pc:sldMkLst>
        <pc:spChg chg="mod">
          <ac:chgData name="abhitan" userId="452f4a18-b694-4c60-b55e-2abb3c038138" providerId="ADAL" clId="{363E415B-EFCF-42B9-83F6-9F8FA9FDAD2B}" dt="2020-08-12T04:46:36.965" v="155" actId="113"/>
          <ac:spMkLst>
            <pc:docMk/>
            <pc:sldMk cId="3475029987" sldId="502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12:22:45.358" v="4284" actId="20577"/>
          <ac:spMkLst>
            <pc:docMk/>
            <pc:sldMk cId="3475029987" sldId="502"/>
            <ac:spMk id="3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7:01:16.132" v="2698" actId="47"/>
        <pc:sldMkLst>
          <pc:docMk/>
          <pc:sldMk cId="0" sldId="523"/>
        </pc:sldMkLst>
        <pc:spChg chg="mod">
          <ac:chgData name="abhitan" userId="452f4a18-b694-4c60-b55e-2abb3c038138" providerId="ADAL" clId="{363E415B-EFCF-42B9-83F6-9F8FA9FDAD2B}" dt="2020-08-12T06:56:35.782" v="2524" actId="27636"/>
          <ac:spMkLst>
            <pc:docMk/>
            <pc:sldMk cId="0" sldId="523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3286010154" sldId="524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4046140551" sldId="524"/>
        </pc:sldMkLst>
        <pc:spChg chg="mod">
          <ac:chgData name="abhitan" userId="452f4a18-b694-4c60-b55e-2abb3c038138" providerId="ADAL" clId="{363E415B-EFCF-42B9-83F6-9F8FA9FDAD2B}" dt="2020-08-12T07:00:43.708" v="2675" actId="1035"/>
          <ac:spMkLst>
            <pc:docMk/>
            <pc:sldMk cId="4046140551" sldId="524"/>
            <ac:spMk id="2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3T06:57:55.323" v="9758" actId="2696"/>
        <pc:sldMkLst>
          <pc:docMk/>
          <pc:sldMk cId="322591498" sldId="528"/>
        </pc:sldMkLst>
        <pc:spChg chg="mod">
          <ac:chgData name="abhitan" userId="452f4a18-b694-4c60-b55e-2abb3c038138" providerId="ADAL" clId="{363E415B-EFCF-42B9-83F6-9F8FA9FDAD2B}" dt="2020-08-12T06:57:00.941" v="2541" actId="1035"/>
          <ac:spMkLst>
            <pc:docMk/>
            <pc:sldMk cId="322591498" sldId="528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6:57:43.259" v="2580" actId="14"/>
          <ac:spMkLst>
            <pc:docMk/>
            <pc:sldMk cId="322591498" sldId="528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19:04.782" v="10140" actId="20577"/>
        <pc:sldMkLst>
          <pc:docMk/>
          <pc:sldMk cId="1750104579" sldId="528"/>
        </pc:sldMkLst>
        <pc:spChg chg="mod">
          <ac:chgData name="abhitan" userId="452f4a18-b694-4c60-b55e-2abb3c038138" providerId="ADAL" clId="{363E415B-EFCF-42B9-83F6-9F8FA9FDAD2B}" dt="2020-08-13T07:08:01.940" v="9844" actId="20577"/>
          <ac:spMkLst>
            <pc:docMk/>
            <pc:sldMk cId="1750104579" sldId="528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9:04.782" v="10140" actId="20577"/>
          <ac:spMkLst>
            <pc:docMk/>
            <pc:sldMk cId="1750104579" sldId="528"/>
            <ac:spMk id="3" creationId="{00000000-0000-0000-0000-000000000000}"/>
          </ac:spMkLst>
        </pc:spChg>
      </pc:sldChg>
      <pc:sldChg chg="modSp add del">
        <pc:chgData name="abhitan" userId="452f4a18-b694-4c60-b55e-2abb3c038138" providerId="ADAL" clId="{363E415B-EFCF-42B9-83F6-9F8FA9FDAD2B}" dt="2020-08-12T05:27:07.715" v="1056" actId="47"/>
        <pc:sldMkLst>
          <pc:docMk/>
          <pc:sldMk cId="135465252" sldId="584"/>
        </pc:sldMkLst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35465252" sldId="584"/>
            <ac:spMk id="6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1T23:50:16.731" v="4"/>
          <ac:spMkLst>
            <pc:docMk/>
            <pc:sldMk cId="135465252" sldId="584"/>
            <ac:spMk id="7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1724316045" sldId="590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3012439397" sldId="591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2339087732" sldId="592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2211521483" sldId="593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84153799" sldId="594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3380083304" sldId="595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3685155582" sldId="596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601880255" sldId="597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370059940" sldId="598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1342007985" sldId="599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3494610255" sldId="600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3418581609" sldId="601"/>
        </pc:sldMkLst>
      </pc:sldChg>
      <pc:sldChg chg="del">
        <pc:chgData name="abhitan" userId="452f4a18-b694-4c60-b55e-2abb3c038138" providerId="ADAL" clId="{363E415B-EFCF-42B9-83F6-9F8FA9FDAD2B}" dt="2020-08-12T05:27:07.715" v="1056" actId="47"/>
        <pc:sldMkLst>
          <pc:docMk/>
          <pc:sldMk cId="3968304142" sldId="602"/>
        </pc:sldMkLst>
      </pc:sldChg>
      <pc:sldChg chg="add del">
        <pc:chgData name="abhitan" userId="452f4a18-b694-4c60-b55e-2abb3c038138" providerId="ADAL" clId="{363E415B-EFCF-42B9-83F6-9F8FA9FDAD2B}" dt="2020-08-12T05:27:07.715" v="1056" actId="47"/>
        <pc:sldMkLst>
          <pc:docMk/>
          <pc:sldMk cId="2038866416" sldId="603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922116941" sldId="603"/>
        </pc:sldMkLst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033397154" sldId="604"/>
        </pc:sldMkLst>
      </pc:sldChg>
      <pc:sldChg chg="add del">
        <pc:chgData name="abhitan" userId="452f4a18-b694-4c60-b55e-2abb3c038138" providerId="ADAL" clId="{363E415B-EFCF-42B9-83F6-9F8FA9FDAD2B}" dt="2020-08-12T05:27:07.715" v="1056" actId="47"/>
        <pc:sldMkLst>
          <pc:docMk/>
          <pc:sldMk cId="2121281284" sldId="604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917359587" sldId="605"/>
        </pc:sldMkLst>
      </pc:sldChg>
      <pc:sldChg chg="modSp add mod">
        <pc:chgData name="abhitan" userId="452f4a18-b694-4c60-b55e-2abb3c038138" providerId="ADAL" clId="{363E415B-EFCF-42B9-83F6-9F8FA9FDAD2B}" dt="2020-08-13T06:03:14.890" v="9547" actId="20577"/>
        <pc:sldMkLst>
          <pc:docMk/>
          <pc:sldMk cId="1528329792" sldId="605"/>
        </pc:sldMkLst>
        <pc:spChg chg="mod">
          <ac:chgData name="abhitan" userId="452f4a18-b694-4c60-b55e-2abb3c038138" providerId="ADAL" clId="{363E415B-EFCF-42B9-83F6-9F8FA9FDAD2B}" dt="2020-08-13T06:03:14.890" v="9547" actId="20577"/>
          <ac:spMkLst>
            <pc:docMk/>
            <pc:sldMk cId="1528329792" sldId="605"/>
            <ac:spMk id="6" creationId="{00000000-0000-0000-0000-000000000000}"/>
          </ac:spMkLst>
        </pc:spChg>
      </pc:sldChg>
      <pc:sldChg chg="del">
        <pc:chgData name="abhitan" userId="452f4a18-b694-4c60-b55e-2abb3c038138" providerId="ADAL" clId="{363E415B-EFCF-42B9-83F6-9F8FA9FDAD2B}" dt="2020-08-11T23:48:34.818" v="0" actId="47"/>
        <pc:sldMkLst>
          <pc:docMk/>
          <pc:sldMk cId="2187312095" sldId="605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3796598934" sldId="605"/>
        </pc:sldMkLst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4075402794" sldId="605"/>
        </pc:sldMkLst>
        <pc:spChg chg="mod">
          <ac:chgData name="abhitan" userId="452f4a18-b694-4c60-b55e-2abb3c038138" providerId="ADAL" clId="{363E415B-EFCF-42B9-83F6-9F8FA9FDAD2B}" dt="2020-08-12T05:02:36.498" v="318" actId="14"/>
          <ac:spMkLst>
            <pc:docMk/>
            <pc:sldMk cId="4075402794" sldId="605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05:27:59.233" v="1057" actId="2696"/>
        <pc:sldMkLst>
          <pc:docMk/>
          <pc:sldMk cId="795626161" sldId="606"/>
        </pc:sldMkLst>
        <pc:spChg chg="mod">
          <ac:chgData name="abhitan" userId="452f4a18-b694-4c60-b55e-2abb3c038138" providerId="ADAL" clId="{363E415B-EFCF-42B9-83F6-9F8FA9FDAD2B}" dt="2020-08-12T04:59:08.232" v="247" actId="113"/>
          <ac:spMkLst>
            <pc:docMk/>
            <pc:sldMk cId="795626161" sldId="606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597694282" sldId="606"/>
        </pc:sldMkLst>
      </pc:sldChg>
      <pc:sldChg chg="add del">
        <pc:chgData name="abhitan" userId="452f4a18-b694-4c60-b55e-2abb3c038138" providerId="ADAL" clId="{363E415B-EFCF-42B9-83F6-9F8FA9FDAD2B}" dt="2020-08-12T15:00:20.921" v="4336" actId="2696"/>
        <pc:sldMkLst>
          <pc:docMk/>
          <pc:sldMk cId="2811727084" sldId="606"/>
        </pc:sldMkLst>
      </pc:sldChg>
      <pc:sldChg chg="modSp add mod">
        <pc:chgData name="abhitan" userId="452f4a18-b694-4c60-b55e-2abb3c038138" providerId="ADAL" clId="{363E415B-EFCF-42B9-83F6-9F8FA9FDAD2B}" dt="2020-08-13T06:05:21.419" v="9600" actId="20577"/>
        <pc:sldMkLst>
          <pc:docMk/>
          <pc:sldMk cId="3214718542" sldId="606"/>
        </pc:sldMkLst>
        <pc:spChg chg="mod">
          <ac:chgData name="abhitan" userId="452f4a18-b694-4c60-b55e-2abb3c038138" providerId="ADAL" clId="{363E415B-EFCF-42B9-83F6-9F8FA9FDAD2B}" dt="2020-08-13T06:05:21.419" v="9600" actId="20577"/>
          <ac:spMkLst>
            <pc:docMk/>
            <pc:sldMk cId="3214718542" sldId="606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461475560" sldId="607"/>
        </pc:sldMkLst>
      </pc:sldChg>
      <pc:sldChg chg="modSp add mod ord">
        <pc:chgData name="abhitan" userId="452f4a18-b694-4c60-b55e-2abb3c038138" providerId="ADAL" clId="{363E415B-EFCF-42B9-83F6-9F8FA9FDAD2B}" dt="2020-08-12T07:06:27.183" v="2956" actId="20577"/>
        <pc:sldMkLst>
          <pc:docMk/>
          <pc:sldMk cId="2496679575" sldId="607"/>
        </pc:sldMkLst>
        <pc:spChg chg="mod">
          <ac:chgData name="abhitan" userId="452f4a18-b694-4c60-b55e-2abb3c038138" providerId="ADAL" clId="{363E415B-EFCF-42B9-83F6-9F8FA9FDAD2B}" dt="2020-08-12T07:06:27.183" v="2956" actId="20577"/>
          <ac:spMkLst>
            <pc:docMk/>
            <pc:sldMk cId="2496679575" sldId="607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1047978329" sldId="608"/>
        </pc:sldMkLst>
      </pc:sldChg>
      <pc:sldChg chg="modSp add mod">
        <pc:chgData name="abhitan" userId="452f4a18-b694-4c60-b55e-2abb3c038138" providerId="ADAL" clId="{363E415B-EFCF-42B9-83F6-9F8FA9FDAD2B}" dt="2020-08-12T05:14:14.524" v="438" actId="27636"/>
        <pc:sldMkLst>
          <pc:docMk/>
          <pc:sldMk cId="2916626246" sldId="608"/>
        </pc:sldMkLst>
        <pc:spChg chg="mod">
          <ac:chgData name="abhitan" userId="452f4a18-b694-4c60-b55e-2abb3c038138" providerId="ADAL" clId="{363E415B-EFCF-42B9-83F6-9F8FA9FDAD2B}" dt="2020-08-12T05:14:14.524" v="438" actId="27636"/>
          <ac:spMkLst>
            <pc:docMk/>
            <pc:sldMk cId="2916626246" sldId="608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06:38:05.225" v="2248" actId="14"/>
        <pc:sldMkLst>
          <pc:docMk/>
          <pc:sldMk cId="1886850396" sldId="609"/>
        </pc:sldMkLst>
        <pc:spChg chg="mod">
          <ac:chgData name="abhitan" userId="452f4a18-b694-4c60-b55e-2abb3c038138" providerId="ADAL" clId="{363E415B-EFCF-42B9-83F6-9F8FA9FDAD2B}" dt="2020-08-12T06:38:05.225" v="2248" actId="14"/>
          <ac:spMkLst>
            <pc:docMk/>
            <pc:sldMk cId="1886850396" sldId="609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4032080168" sldId="609"/>
        </pc:sldMkLst>
      </pc:sldChg>
      <pc:sldChg chg="modSp add mod">
        <pc:chgData name="abhitan" userId="452f4a18-b694-4c60-b55e-2abb3c038138" providerId="ADAL" clId="{363E415B-EFCF-42B9-83F6-9F8FA9FDAD2B}" dt="2020-08-12T06:52:39.913" v="2511" actId="15"/>
        <pc:sldMkLst>
          <pc:docMk/>
          <pc:sldMk cId="515938661" sldId="610"/>
        </pc:sldMkLst>
        <pc:spChg chg="mod">
          <ac:chgData name="abhitan" userId="452f4a18-b694-4c60-b55e-2abb3c038138" providerId="ADAL" clId="{363E415B-EFCF-42B9-83F6-9F8FA9FDAD2B}" dt="2020-08-12T06:52:39.913" v="2511" actId="15"/>
          <ac:spMkLst>
            <pc:docMk/>
            <pc:sldMk cId="515938661" sldId="610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894262421" sldId="610"/>
        </pc:sldMkLst>
      </pc:sldChg>
      <pc:sldChg chg="modSp add mod">
        <pc:chgData name="abhitan" userId="452f4a18-b694-4c60-b55e-2abb3c038138" providerId="ADAL" clId="{363E415B-EFCF-42B9-83F6-9F8FA9FDAD2B}" dt="2020-08-12T05:34:07.330" v="1420" actId="20577"/>
        <pc:sldMkLst>
          <pc:docMk/>
          <pc:sldMk cId="1790197858" sldId="611"/>
        </pc:sldMkLst>
        <pc:spChg chg="mod">
          <ac:chgData name="abhitan" userId="452f4a18-b694-4c60-b55e-2abb3c038138" providerId="ADAL" clId="{363E415B-EFCF-42B9-83F6-9F8FA9FDAD2B}" dt="2020-08-12T05:34:07.330" v="1420" actId="20577"/>
          <ac:spMkLst>
            <pc:docMk/>
            <pc:sldMk cId="1790197858" sldId="611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3196387228" sldId="611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358361123" sldId="612"/>
        </pc:sldMkLst>
      </pc:sldChg>
      <pc:sldChg chg="modSp add mod">
        <pc:chgData name="abhitan" userId="452f4a18-b694-4c60-b55e-2abb3c038138" providerId="ADAL" clId="{363E415B-EFCF-42B9-83F6-9F8FA9FDAD2B}" dt="2020-08-13T07:23:12.770" v="10157" actId="20577"/>
        <pc:sldMkLst>
          <pc:docMk/>
          <pc:sldMk cId="3551789677" sldId="612"/>
        </pc:sldMkLst>
        <pc:spChg chg="mod">
          <ac:chgData name="abhitan" userId="452f4a18-b694-4c60-b55e-2abb3c038138" providerId="ADAL" clId="{363E415B-EFCF-42B9-83F6-9F8FA9FDAD2B}" dt="2020-08-13T07:23:12.770" v="10157" actId="20577"/>
          <ac:spMkLst>
            <pc:docMk/>
            <pc:sldMk cId="3551789677" sldId="612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935616940" sldId="613"/>
        </pc:sldMkLst>
      </pc:sldChg>
      <pc:sldChg chg="modSp add mod">
        <pc:chgData name="abhitan" userId="452f4a18-b694-4c60-b55e-2abb3c038138" providerId="ADAL" clId="{363E415B-EFCF-42B9-83F6-9F8FA9FDAD2B}" dt="2020-08-12T06:37:37.108" v="2211" actId="14"/>
        <pc:sldMkLst>
          <pc:docMk/>
          <pc:sldMk cId="1775331718" sldId="613"/>
        </pc:sldMkLst>
        <pc:spChg chg="mod">
          <ac:chgData name="abhitan" userId="452f4a18-b694-4c60-b55e-2abb3c038138" providerId="ADAL" clId="{363E415B-EFCF-42B9-83F6-9F8FA9FDAD2B}" dt="2020-08-12T06:37:37.108" v="2211" actId="14"/>
          <ac:spMkLst>
            <pc:docMk/>
            <pc:sldMk cId="1775331718" sldId="613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1600312811" sldId="614"/>
        </pc:sldMkLst>
      </pc:sldChg>
      <pc:sldChg chg="modSp add mod">
        <pc:chgData name="abhitan" userId="452f4a18-b694-4c60-b55e-2abb3c038138" providerId="ADAL" clId="{363E415B-EFCF-42B9-83F6-9F8FA9FDAD2B}" dt="2020-08-12T06:14:01.860" v="1962" actId="20577"/>
        <pc:sldMkLst>
          <pc:docMk/>
          <pc:sldMk cId="4223074522" sldId="614"/>
        </pc:sldMkLst>
        <pc:spChg chg="mod">
          <ac:chgData name="abhitan" userId="452f4a18-b694-4c60-b55e-2abb3c038138" providerId="ADAL" clId="{363E415B-EFCF-42B9-83F6-9F8FA9FDAD2B}" dt="2020-08-12T06:09:56.129" v="1773"/>
          <ac:spMkLst>
            <pc:docMk/>
            <pc:sldMk cId="4223074522" sldId="614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06:14:01.860" v="1962" actId="20577"/>
          <ac:spMkLst>
            <pc:docMk/>
            <pc:sldMk cId="4223074522" sldId="614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617431502" sldId="615"/>
        </pc:sldMkLst>
      </pc:sldChg>
      <pc:sldChg chg="modSp add mod">
        <pc:chgData name="abhitan" userId="452f4a18-b694-4c60-b55e-2abb3c038138" providerId="ADAL" clId="{363E415B-EFCF-42B9-83F6-9F8FA9FDAD2B}" dt="2020-08-12T06:32:50.779" v="2105" actId="20577"/>
        <pc:sldMkLst>
          <pc:docMk/>
          <pc:sldMk cId="3598209320" sldId="615"/>
        </pc:sldMkLst>
        <pc:spChg chg="mod">
          <ac:chgData name="abhitan" userId="452f4a18-b694-4c60-b55e-2abb3c038138" providerId="ADAL" clId="{363E415B-EFCF-42B9-83F6-9F8FA9FDAD2B}" dt="2020-08-12T06:32:50.779" v="2105" actId="20577"/>
          <ac:spMkLst>
            <pc:docMk/>
            <pc:sldMk cId="3598209320" sldId="615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06:34:57.646" v="2157" actId="27636"/>
        <pc:sldMkLst>
          <pc:docMk/>
          <pc:sldMk cId="244454977" sldId="616"/>
        </pc:sldMkLst>
        <pc:spChg chg="mod">
          <ac:chgData name="abhitan" userId="452f4a18-b694-4c60-b55e-2abb3c038138" providerId="ADAL" clId="{363E415B-EFCF-42B9-83F6-9F8FA9FDAD2B}" dt="2020-08-12T06:34:57.646" v="2157" actId="27636"/>
          <ac:spMkLst>
            <pc:docMk/>
            <pc:sldMk cId="244454977" sldId="616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060115476" sldId="616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17956524" sldId="617"/>
        </pc:sldMkLst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1328314326" sldId="617"/>
        </pc:sldMkLst>
        <pc:spChg chg="mod">
          <ac:chgData name="abhitan" userId="452f4a18-b694-4c60-b55e-2abb3c038138" providerId="ADAL" clId="{363E415B-EFCF-42B9-83F6-9F8FA9FDAD2B}" dt="2020-08-12T12:20:06.243" v="4213" actId="27636"/>
          <ac:spMkLst>
            <pc:docMk/>
            <pc:sldMk cId="1328314326" sldId="617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43:43.305" v="9125" actId="20577"/>
        <pc:sldMkLst>
          <pc:docMk/>
          <pc:sldMk cId="3923614306" sldId="617"/>
        </pc:sldMkLst>
        <pc:spChg chg="mod">
          <ac:chgData name="abhitan" userId="452f4a18-b694-4c60-b55e-2abb3c038138" providerId="ADAL" clId="{363E415B-EFCF-42B9-83F6-9F8FA9FDAD2B}" dt="2020-08-13T05:43:43.305" v="9125" actId="20577"/>
          <ac:spMkLst>
            <pc:docMk/>
            <pc:sldMk cId="3923614306" sldId="617"/>
            <ac:spMk id="6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1326614483" sldId="618"/>
        </pc:sldMkLst>
        <pc:spChg chg="mod">
          <ac:chgData name="abhitan" userId="452f4a18-b694-4c60-b55e-2abb3c038138" providerId="ADAL" clId="{363E415B-EFCF-42B9-83F6-9F8FA9FDAD2B}" dt="2020-08-12T07:01:58.543" v="2728" actId="20577"/>
          <ac:spMkLst>
            <pc:docMk/>
            <pc:sldMk cId="1326614483" sldId="618"/>
            <ac:spMk id="3" creationId="{00000000-0000-0000-0000-000000000000}"/>
          </ac:spMkLst>
        </pc:spChg>
      </pc:sldChg>
      <pc:sldChg chg="add">
        <pc:chgData name="abhitan" userId="452f4a18-b694-4c60-b55e-2abb3c038138" providerId="ADAL" clId="{363E415B-EFCF-42B9-83F6-9F8FA9FDAD2B}" dt="2020-08-13T06:58:11.029" v="9759"/>
        <pc:sldMkLst>
          <pc:docMk/>
          <pc:sldMk cId="1513799349" sldId="618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3510449021" sldId="618"/>
        </pc:sldMkLst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3928154647" sldId="618"/>
        </pc:sldMkLst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305305746" sldId="619"/>
        </pc:sldMkLst>
        <pc:spChg chg="mod">
          <ac:chgData name="abhitan" userId="452f4a18-b694-4c60-b55e-2abb3c038138" providerId="ADAL" clId="{363E415B-EFCF-42B9-83F6-9F8FA9FDAD2B}" dt="2020-08-12T07:04:24.851" v="2849" actId="20577"/>
          <ac:spMkLst>
            <pc:docMk/>
            <pc:sldMk cId="305305746" sldId="619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3T06:57:55.323" v="9758" actId="2696"/>
        <pc:sldMkLst>
          <pc:docMk/>
          <pc:sldMk cId="1229393729" sldId="619"/>
        </pc:sldMkLst>
      </pc:sldChg>
      <pc:sldChg chg="modSp add mod">
        <pc:chgData name="abhitan" userId="452f4a18-b694-4c60-b55e-2abb3c038138" providerId="ADAL" clId="{363E415B-EFCF-42B9-83F6-9F8FA9FDAD2B}" dt="2020-08-13T07:07:07.764" v="9825" actId="20577"/>
        <pc:sldMkLst>
          <pc:docMk/>
          <pc:sldMk cId="3581511668" sldId="619"/>
        </pc:sldMkLst>
        <pc:spChg chg="mod">
          <ac:chgData name="abhitan" userId="452f4a18-b694-4c60-b55e-2abb3c038138" providerId="ADAL" clId="{363E415B-EFCF-42B9-83F6-9F8FA9FDAD2B}" dt="2020-08-13T07:07:07.764" v="9825" actId="20577"/>
          <ac:spMkLst>
            <pc:docMk/>
            <pc:sldMk cId="3581511668" sldId="619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4050249577" sldId="619"/>
        </pc:sldMkLst>
      </pc:sldChg>
      <pc:sldChg chg="modSp add mod">
        <pc:chgData name="abhitan" userId="452f4a18-b694-4c60-b55e-2abb3c038138" providerId="ADAL" clId="{363E415B-EFCF-42B9-83F6-9F8FA9FDAD2B}" dt="2020-08-12T07:09:27.816" v="3055" actId="14"/>
        <pc:sldMkLst>
          <pc:docMk/>
          <pc:sldMk cId="3020194858" sldId="620"/>
        </pc:sldMkLst>
        <pc:spChg chg="mod">
          <ac:chgData name="abhitan" userId="452f4a18-b694-4c60-b55e-2abb3c038138" providerId="ADAL" clId="{363E415B-EFCF-42B9-83F6-9F8FA9FDAD2B}" dt="2020-08-12T07:09:27.816" v="3055" actId="14"/>
          <ac:spMkLst>
            <pc:docMk/>
            <pc:sldMk cId="3020194858" sldId="620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3409113911" sldId="620"/>
        </pc:sldMkLst>
      </pc:sldChg>
      <pc:sldChg chg="modSp add mod">
        <pc:chgData name="abhitan" userId="452f4a18-b694-4c60-b55e-2abb3c038138" providerId="ADAL" clId="{363E415B-EFCF-42B9-83F6-9F8FA9FDAD2B}" dt="2020-08-13T07:24:35.554" v="10167" actId="20577"/>
        <pc:sldMkLst>
          <pc:docMk/>
          <pc:sldMk cId="436854225" sldId="621"/>
        </pc:sldMkLst>
        <pc:spChg chg="mod">
          <ac:chgData name="abhitan" userId="452f4a18-b694-4c60-b55e-2abb3c038138" providerId="ADAL" clId="{363E415B-EFCF-42B9-83F6-9F8FA9FDAD2B}" dt="2020-08-13T07:24:35.554" v="10167" actId="20577"/>
          <ac:spMkLst>
            <pc:docMk/>
            <pc:sldMk cId="436854225" sldId="621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008423665" sldId="621"/>
        </pc:sldMkLst>
      </pc:sldChg>
      <pc:sldChg chg="modSp add mod">
        <pc:chgData name="abhitan" userId="452f4a18-b694-4c60-b55e-2abb3c038138" providerId="ADAL" clId="{363E415B-EFCF-42B9-83F6-9F8FA9FDAD2B}" dt="2020-08-12T07:16:34.716" v="3884" actId="20577"/>
        <pc:sldMkLst>
          <pc:docMk/>
          <pc:sldMk cId="1111294840" sldId="622"/>
        </pc:sldMkLst>
        <pc:spChg chg="mod">
          <ac:chgData name="abhitan" userId="452f4a18-b694-4c60-b55e-2abb3c038138" providerId="ADAL" clId="{363E415B-EFCF-42B9-83F6-9F8FA9FDAD2B}" dt="2020-08-12T07:16:34.716" v="3884" actId="20577"/>
          <ac:spMkLst>
            <pc:docMk/>
            <pc:sldMk cId="1111294840" sldId="622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4179559041" sldId="622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305877675" sldId="623"/>
        </pc:sldMkLst>
      </pc:sldChg>
      <pc:sldChg chg="modSp add del mod">
        <pc:chgData name="abhitan" userId="452f4a18-b694-4c60-b55e-2abb3c038138" providerId="ADAL" clId="{363E415B-EFCF-42B9-83F6-9F8FA9FDAD2B}" dt="2020-08-12T15:00:20.921" v="4336" actId="2696"/>
        <pc:sldMkLst>
          <pc:docMk/>
          <pc:sldMk cId="1088504772" sldId="623"/>
        </pc:sldMkLst>
        <pc:spChg chg="mod">
          <ac:chgData name="abhitan" userId="452f4a18-b694-4c60-b55e-2abb3c038138" providerId="ADAL" clId="{363E415B-EFCF-42B9-83F6-9F8FA9FDAD2B}" dt="2020-08-12T12:20:13.788" v="4216" actId="6549"/>
          <ac:spMkLst>
            <pc:docMk/>
            <pc:sldMk cId="1088504772" sldId="623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49:10.860" v="9253" actId="27636"/>
        <pc:sldMkLst>
          <pc:docMk/>
          <pc:sldMk cId="2708679921" sldId="623"/>
        </pc:sldMkLst>
        <pc:spChg chg="mod">
          <ac:chgData name="abhitan" userId="452f4a18-b694-4c60-b55e-2abb3c038138" providerId="ADAL" clId="{363E415B-EFCF-42B9-83F6-9F8FA9FDAD2B}" dt="2020-08-13T05:49:10.860" v="9253" actId="27636"/>
          <ac:spMkLst>
            <pc:docMk/>
            <pc:sldMk cId="2708679921" sldId="623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1916217609" sldId="624"/>
        </pc:sldMkLst>
      </pc:sldChg>
      <pc:sldChg chg="add">
        <pc:chgData name="abhitan" userId="452f4a18-b694-4c60-b55e-2abb3c038138" providerId="ADAL" clId="{363E415B-EFCF-42B9-83F6-9F8FA9FDAD2B}" dt="2020-08-12T15:08:41.245" v="4382"/>
        <pc:sldMkLst>
          <pc:docMk/>
          <pc:sldMk cId="2332644912" sldId="624"/>
        </pc:sldMkLst>
      </pc:sldChg>
      <pc:sldChg chg="add del">
        <pc:chgData name="abhitan" userId="452f4a18-b694-4c60-b55e-2abb3c038138" providerId="ADAL" clId="{363E415B-EFCF-42B9-83F6-9F8FA9FDAD2B}" dt="2020-08-12T04:36:56.852" v="11"/>
        <pc:sldMkLst>
          <pc:docMk/>
          <pc:sldMk cId="29645952" sldId="625"/>
        </pc:sldMkLst>
      </pc:sldChg>
      <pc:sldChg chg="modSp add mod">
        <pc:chgData name="abhitan" userId="452f4a18-b694-4c60-b55e-2abb3c038138" providerId="ADAL" clId="{363E415B-EFCF-42B9-83F6-9F8FA9FDAD2B}" dt="2020-08-13T07:11:58.288" v="10007" actId="15"/>
        <pc:sldMkLst>
          <pc:docMk/>
          <pc:sldMk cId="2516030907" sldId="625"/>
        </pc:sldMkLst>
        <pc:spChg chg="mod">
          <ac:chgData name="abhitan" userId="452f4a18-b694-4c60-b55e-2abb3c038138" providerId="ADAL" clId="{363E415B-EFCF-42B9-83F6-9F8FA9FDAD2B}" dt="2020-08-12T15:09:26.938" v="4445" actId="20577"/>
          <ac:spMkLst>
            <pc:docMk/>
            <pc:sldMk cId="2516030907" sldId="625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1:58.288" v="10007" actId="15"/>
          <ac:spMkLst>
            <pc:docMk/>
            <pc:sldMk cId="2516030907" sldId="625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11:26.272" v="9974" actId="20577"/>
        <pc:sldMkLst>
          <pc:docMk/>
          <pc:sldMk cId="4035796333" sldId="626"/>
        </pc:sldMkLst>
        <pc:spChg chg="mod">
          <ac:chgData name="abhitan" userId="452f4a18-b694-4c60-b55e-2abb3c038138" providerId="ADAL" clId="{363E415B-EFCF-42B9-83F6-9F8FA9FDAD2B}" dt="2020-08-13T07:11:26.272" v="9974" actId="20577"/>
          <ac:spMkLst>
            <pc:docMk/>
            <pc:sldMk cId="4035796333" sldId="626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1:23.725" v="9969" actId="20577"/>
          <ac:spMkLst>
            <pc:docMk/>
            <pc:sldMk cId="4035796333" sldId="626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38:07.330" v="10172" actId="20577"/>
        <pc:sldMkLst>
          <pc:docMk/>
          <pc:sldMk cId="2446451808" sldId="627"/>
        </pc:sldMkLst>
        <pc:spChg chg="mod">
          <ac:chgData name="abhitan" userId="452f4a18-b694-4c60-b55e-2abb3c038138" providerId="ADAL" clId="{363E415B-EFCF-42B9-83F6-9F8FA9FDAD2B}" dt="2020-08-13T07:38:07.330" v="10172" actId="20577"/>
          <ac:spMkLst>
            <pc:docMk/>
            <pc:sldMk cId="2446451808" sldId="627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5:54:24.364" v="9419" actId="20577"/>
          <ac:spMkLst>
            <pc:docMk/>
            <pc:sldMk cId="2446451808" sldId="627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38:13.608" v="10177" actId="20577"/>
        <pc:sldMkLst>
          <pc:docMk/>
          <pc:sldMk cId="302084314" sldId="628"/>
        </pc:sldMkLst>
        <pc:spChg chg="mod">
          <ac:chgData name="abhitan" userId="452f4a18-b694-4c60-b55e-2abb3c038138" providerId="ADAL" clId="{363E415B-EFCF-42B9-83F6-9F8FA9FDAD2B}" dt="2020-08-13T07:38:13.608" v="10177" actId="20577"/>
          <ac:spMkLst>
            <pc:docMk/>
            <pc:sldMk cId="302084314" sldId="628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1:04.631" v="9964" actId="20577"/>
          <ac:spMkLst>
            <pc:docMk/>
            <pc:sldMk cId="302084314" sldId="628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38:20.153" v="10183" actId="20577"/>
        <pc:sldMkLst>
          <pc:docMk/>
          <pc:sldMk cId="2329401037" sldId="629"/>
        </pc:sldMkLst>
        <pc:spChg chg="mod">
          <ac:chgData name="abhitan" userId="452f4a18-b694-4c60-b55e-2abb3c038138" providerId="ADAL" clId="{363E415B-EFCF-42B9-83F6-9F8FA9FDAD2B}" dt="2020-08-13T07:38:20.153" v="10183" actId="20577"/>
          <ac:spMkLst>
            <pc:docMk/>
            <pc:sldMk cId="2329401037" sldId="629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0:55.707" v="9963" actId="20577"/>
          <ac:spMkLst>
            <pc:docMk/>
            <pc:sldMk cId="2329401037" sldId="629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10:47.180" v="9962" actId="20577"/>
        <pc:sldMkLst>
          <pc:docMk/>
          <pc:sldMk cId="824765572" sldId="630"/>
        </pc:sldMkLst>
        <pc:spChg chg="mod">
          <ac:chgData name="abhitan" userId="452f4a18-b694-4c60-b55e-2abb3c038138" providerId="ADAL" clId="{363E415B-EFCF-42B9-83F6-9F8FA9FDAD2B}" dt="2020-08-13T07:10:18.409" v="9950" actId="20577"/>
          <ac:spMkLst>
            <pc:docMk/>
            <pc:sldMk cId="824765572" sldId="630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7:10:47.180" v="9962" actId="20577"/>
          <ac:spMkLst>
            <pc:docMk/>
            <pc:sldMk cId="824765572" sldId="630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7:10:12.788" v="9945" actId="20577"/>
        <pc:sldMkLst>
          <pc:docMk/>
          <pc:sldMk cId="109184082" sldId="631"/>
        </pc:sldMkLst>
        <pc:spChg chg="mod">
          <ac:chgData name="abhitan" userId="452f4a18-b694-4c60-b55e-2abb3c038138" providerId="ADAL" clId="{363E415B-EFCF-42B9-83F6-9F8FA9FDAD2B}" dt="2020-08-13T07:10:12.788" v="9945" actId="20577"/>
          <ac:spMkLst>
            <pc:docMk/>
            <pc:sldMk cId="109184082" sldId="631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2T16:09:07.136" v="7499" actId="14"/>
          <ac:spMkLst>
            <pc:docMk/>
            <pc:sldMk cId="109184082" sldId="631"/>
            <ac:spMk id="3" creationId="{00000000-0000-0000-0000-000000000000}"/>
          </ac:spMkLst>
        </pc:spChg>
      </pc:sldChg>
      <pc:sldChg chg="modSp add del mod">
        <pc:chgData name="abhitan" userId="452f4a18-b694-4c60-b55e-2abb3c038138" providerId="ADAL" clId="{363E415B-EFCF-42B9-83F6-9F8FA9FDAD2B}" dt="2020-08-13T07:10:09.038" v="9940" actId="47"/>
        <pc:sldMkLst>
          <pc:docMk/>
          <pc:sldMk cId="3123620364" sldId="632"/>
        </pc:sldMkLst>
        <pc:spChg chg="mod">
          <ac:chgData name="abhitan" userId="452f4a18-b694-4c60-b55e-2abb3c038138" providerId="ADAL" clId="{363E415B-EFCF-42B9-83F6-9F8FA9FDAD2B}" dt="2020-08-13T05:51:27.784" v="9306" actId="20577"/>
          <ac:spMkLst>
            <pc:docMk/>
            <pc:sldMk cId="3123620364" sldId="632"/>
            <ac:spMk id="3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16:14:45.067" v="7781" actId="20577"/>
        <pc:sldMkLst>
          <pc:docMk/>
          <pc:sldMk cId="4084525054" sldId="633"/>
        </pc:sldMkLst>
        <pc:spChg chg="mod">
          <ac:chgData name="abhitan" userId="452f4a18-b694-4c60-b55e-2abb3c038138" providerId="ADAL" clId="{363E415B-EFCF-42B9-83F6-9F8FA9FDAD2B}" dt="2020-08-12T16:14:45.067" v="7781" actId="20577"/>
          <ac:spMkLst>
            <pc:docMk/>
            <pc:sldMk cId="4084525054" sldId="633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2T16:17:49.563" v="8248" actId="27636"/>
        <pc:sldMkLst>
          <pc:docMk/>
          <pc:sldMk cId="1153092354" sldId="634"/>
        </pc:sldMkLst>
        <pc:spChg chg="mod">
          <ac:chgData name="abhitan" userId="452f4a18-b694-4c60-b55e-2abb3c038138" providerId="ADAL" clId="{363E415B-EFCF-42B9-83F6-9F8FA9FDAD2B}" dt="2020-08-12T16:17:49.563" v="8248" actId="27636"/>
          <ac:spMkLst>
            <pc:docMk/>
            <pc:sldMk cId="1153092354" sldId="634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6:19:19.742" v="9663" actId="14"/>
        <pc:sldMkLst>
          <pc:docMk/>
          <pc:sldMk cId="4193352089" sldId="635"/>
        </pc:sldMkLst>
        <pc:spChg chg="mod">
          <ac:chgData name="abhitan" userId="452f4a18-b694-4c60-b55e-2abb3c038138" providerId="ADAL" clId="{363E415B-EFCF-42B9-83F6-9F8FA9FDAD2B}" dt="2020-08-13T06:19:19.742" v="9663" actId="14"/>
          <ac:spMkLst>
            <pc:docMk/>
            <pc:sldMk cId="4193352089" sldId="635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36:51.390" v="8884" actId="20577"/>
        <pc:sldMkLst>
          <pc:docMk/>
          <pc:sldMk cId="918460614" sldId="636"/>
        </pc:sldMkLst>
        <pc:spChg chg="mod">
          <ac:chgData name="abhitan" userId="452f4a18-b694-4c60-b55e-2abb3c038138" providerId="ADAL" clId="{363E415B-EFCF-42B9-83F6-9F8FA9FDAD2B}" dt="2020-08-13T05:28:40.149" v="8349" actId="20577"/>
          <ac:spMkLst>
            <pc:docMk/>
            <pc:sldMk cId="918460614" sldId="636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5:36:51.390" v="8884" actId="20577"/>
          <ac:spMkLst>
            <pc:docMk/>
            <pc:sldMk cId="918460614" sldId="636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32:07.539" v="8703" actId="15"/>
        <pc:sldMkLst>
          <pc:docMk/>
          <pc:sldMk cId="1607995186" sldId="637"/>
        </pc:sldMkLst>
        <pc:spChg chg="mod">
          <ac:chgData name="abhitan" userId="452f4a18-b694-4c60-b55e-2abb3c038138" providerId="ADAL" clId="{363E415B-EFCF-42B9-83F6-9F8FA9FDAD2B}" dt="2020-08-13T05:32:07.539" v="8703" actId="15"/>
          <ac:spMkLst>
            <pc:docMk/>
            <pc:sldMk cId="1607995186" sldId="637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41:00.259" v="8980" actId="20577"/>
        <pc:sldMkLst>
          <pc:docMk/>
          <pc:sldMk cId="2425474774" sldId="638"/>
        </pc:sldMkLst>
        <pc:spChg chg="mod">
          <ac:chgData name="abhitan" userId="452f4a18-b694-4c60-b55e-2abb3c038138" providerId="ADAL" clId="{363E415B-EFCF-42B9-83F6-9F8FA9FDAD2B}" dt="2020-08-13T05:41:00.259" v="8980" actId="20577"/>
          <ac:spMkLst>
            <pc:docMk/>
            <pc:sldMk cId="2425474774" sldId="638"/>
            <ac:spMk id="6" creationId="{00000000-0000-0000-0000-000000000000}"/>
          </ac:spMkLst>
        </pc:spChg>
      </pc:sldChg>
      <pc:sldChg chg="modSp add mod">
        <pc:chgData name="abhitan" userId="452f4a18-b694-4c60-b55e-2abb3c038138" providerId="ADAL" clId="{363E415B-EFCF-42B9-83F6-9F8FA9FDAD2B}" dt="2020-08-13T05:49:55.626" v="9303" actId="20577"/>
        <pc:sldMkLst>
          <pc:docMk/>
          <pc:sldMk cId="3529621104" sldId="639"/>
        </pc:sldMkLst>
        <pc:spChg chg="mod">
          <ac:chgData name="abhitan" userId="452f4a18-b694-4c60-b55e-2abb3c038138" providerId="ADAL" clId="{363E415B-EFCF-42B9-83F6-9F8FA9FDAD2B}" dt="2020-08-13T05:48:26.636" v="9170" actId="20577"/>
          <ac:spMkLst>
            <pc:docMk/>
            <pc:sldMk cId="3529621104" sldId="639"/>
            <ac:spMk id="2" creationId="{00000000-0000-0000-0000-000000000000}"/>
          </ac:spMkLst>
        </pc:spChg>
        <pc:spChg chg="mod">
          <ac:chgData name="abhitan" userId="452f4a18-b694-4c60-b55e-2abb3c038138" providerId="ADAL" clId="{363E415B-EFCF-42B9-83F6-9F8FA9FDAD2B}" dt="2020-08-13T05:49:55.626" v="9303" actId="20577"/>
          <ac:spMkLst>
            <pc:docMk/>
            <pc:sldMk cId="3529621104" sldId="639"/>
            <ac:spMk id="6" creationId="{00000000-0000-0000-0000-000000000000}"/>
          </ac:spMkLst>
        </pc:spChg>
      </pc:sldChg>
      <pc:sldChg chg="add del">
        <pc:chgData name="abhitan" userId="452f4a18-b694-4c60-b55e-2abb3c038138" providerId="ADAL" clId="{363E415B-EFCF-42B9-83F6-9F8FA9FDAD2B}" dt="2020-08-13T05:48:59.858" v="9251"/>
        <pc:sldMkLst>
          <pc:docMk/>
          <pc:sldMk cId="925183402" sldId="640"/>
        </pc:sldMkLst>
      </pc:sldChg>
      <pc:sldChg chg="add">
        <pc:chgData name="abhitan" userId="452f4a18-b694-4c60-b55e-2abb3c038138" providerId="ADAL" clId="{363E415B-EFCF-42B9-83F6-9F8FA9FDAD2B}" dt="2020-08-13T07:07:52.619" v="9827"/>
        <pc:sldMkLst>
          <pc:docMk/>
          <pc:sldMk cId="2471186211" sldId="6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3CF345-34EF-4D48-BDD3-62F973F47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951F8-0E15-2544-BAD8-7E862FDC9D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61115-8E1C-C648-9431-3603F735E5F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37BBD-5350-BB42-984D-E5EFACCEAE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1AE84-5E1D-3740-935E-FAB793D62C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9BB35-3488-714A-BCF1-EBADCCB60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89C98B2-F7E2-48D8-83E5-C220E59294AA}" type="datetimeFigureOut">
              <a:rPr lang="en-IN" smtClean="0"/>
              <a:t>16-05-2024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704850"/>
            <a:ext cx="50831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0BDF37-E70E-4FFB-B554-4CA0A79FD3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272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712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424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8135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0847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3559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6271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78982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1694" algn="l" defTabSz="965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6c1c3b07f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6c1c3b07f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04850"/>
            <a:ext cx="508317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BDF37-E70E-4FFB-B554-4CA0A79FD38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1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2819400"/>
            <a:ext cx="6934200" cy="1752600"/>
          </a:xfrm>
        </p:spPr>
        <p:txBody>
          <a:bodyPr/>
          <a:lstStyle>
            <a:lvl1pPr marL="0" indent="0" algn="ctr">
              <a:buNone/>
              <a:defRPr sz="1700" b="1" cap="all" spc="264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82712" indent="0" algn="ctr">
              <a:buNone/>
            </a:lvl2pPr>
            <a:lvl3pPr marL="965424" indent="0" algn="ctr">
              <a:buNone/>
            </a:lvl3pPr>
            <a:lvl4pPr marL="1448135" indent="0" algn="ctr">
              <a:buNone/>
            </a:lvl4pPr>
            <a:lvl5pPr marL="1930847" indent="0" algn="ctr">
              <a:buNone/>
            </a:lvl5pPr>
            <a:lvl6pPr marL="2413559" indent="0" algn="ctr">
              <a:buNone/>
            </a:lvl6pPr>
            <a:lvl7pPr marL="2896271" indent="0" algn="ctr">
              <a:buNone/>
            </a:lvl7pPr>
            <a:lvl8pPr marL="3378982" indent="0" algn="ctr">
              <a:buNone/>
            </a:lvl8pPr>
            <a:lvl9pPr marL="3861694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42950" y="764705"/>
            <a:ext cx="8420100" cy="1368896"/>
          </a:xfrm>
        </p:spPr>
        <p:txBody>
          <a:bodyPr anchor="b"/>
          <a:lstStyle>
            <a:lvl1pPr>
              <a:defRPr sz="4400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3717" y="6309322"/>
            <a:ext cx="495300" cy="441324"/>
          </a:xfrm>
        </p:spPr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5100" y="152400"/>
            <a:ext cx="956919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914401"/>
            <a:ext cx="2559050" cy="99060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2750" y="1981205"/>
            <a:ext cx="2559050" cy="4144963"/>
          </a:xfrm>
        </p:spPr>
        <p:txBody>
          <a:bodyPr/>
          <a:lstStyle>
            <a:lvl1pPr marL="0" indent="0">
              <a:spcAft>
                <a:spcPts val="1056"/>
              </a:spcAft>
              <a:buNone/>
              <a:defRPr sz="17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2404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84550" y="685805"/>
            <a:ext cx="6108700" cy="5410199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1798" y="6388390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52"/>
            <a:ext cx="3665220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5100" y="152400"/>
            <a:ext cx="9569196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5100" y="155451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4"/>
          </a:xfrm>
        </p:spPr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6" y="5029201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0406" y="609601"/>
            <a:ext cx="6356350" cy="4267200"/>
          </a:xfrm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50" y="990604"/>
            <a:ext cx="2641600" cy="5257799"/>
          </a:xfrm>
        </p:spPr>
        <p:txBody>
          <a:bodyPr/>
          <a:lstStyle>
            <a:lvl1pPr marL="0" indent="0">
              <a:spcAft>
                <a:spcPts val="1056"/>
              </a:spcAft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1798" y="6388390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0498" y="6404988"/>
            <a:ext cx="3298698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52"/>
            <a:ext cx="3883152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1332"/>
            <a:ext cx="2438557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8496" y="6391661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100" y="155451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617214" y="3278124"/>
            <a:ext cx="624535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409688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512050" y="3020252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2238" y="3009903"/>
            <a:ext cx="495300" cy="441324"/>
          </a:xfrm>
        </p:spPr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304800"/>
            <a:ext cx="70993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1332"/>
            <a:ext cx="2438557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304801"/>
            <a:ext cx="1568450" cy="585152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75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ving-Blue-2-Theme"/>
          <p:cNvPicPr>
            <a:picLocks noChangeAspect="1" noChangeArrowheads="1"/>
          </p:cNvPicPr>
          <p:nvPr userDrawn="1"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1276" y="6743700"/>
            <a:ext cx="11222" cy="46166"/>
          </a:xfr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300"/>
            </a:lvl1pPr>
          </a:lstStyle>
          <a:p>
            <a:r>
              <a:rPr lang="en-US"/>
              <a:t>I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06375" y="1881188"/>
            <a:ext cx="9493250" cy="30908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9C50-5445-42D6-8B8D-C8BF500099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7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660C-A9BA-4F01-AD4F-276C6CC17B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374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7D1A-145B-4FFD-B61F-5EA99314D4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702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73" y="1600205"/>
            <a:ext cx="45024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8" y="1600205"/>
            <a:ext cx="45024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0D09-7CCD-430D-A49D-D623A19BD4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01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01EC-732D-40AB-BE5F-82369C00A1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2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212580" cy="4572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90E71"/>
              </a:buClr>
              <a:buSzPct val="100000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79254" indent="-289627">
              <a:lnSpc>
                <a:spcPct val="150000"/>
              </a:lnSpc>
              <a:buClr>
                <a:srgbClr val="090E71"/>
              </a:buClr>
              <a:buSzPct val="100000"/>
              <a:buFont typeface="Wingdings" pitchFamily="2" charset="2"/>
              <a:buChar char="§"/>
              <a:defRPr sz="1900">
                <a:latin typeface="Arial" pitchFamily="34" charset="0"/>
                <a:cs typeface="Arial" pitchFamily="34" charset="0"/>
              </a:defRPr>
            </a:lvl2pPr>
            <a:lvl3pPr marL="868881" indent="-241356">
              <a:lnSpc>
                <a:spcPct val="150000"/>
              </a:lnSpc>
              <a:buClr>
                <a:srgbClr val="090E71"/>
              </a:buClr>
              <a:buSzPct val="100000"/>
              <a:buFont typeface="Courier New" pitchFamily="49" charset="0"/>
              <a:buChar char="o"/>
              <a:defRPr sz="1700">
                <a:latin typeface="Arial" pitchFamily="34" charset="0"/>
                <a:cs typeface="Arial" pitchFamily="34" charset="0"/>
              </a:defRPr>
            </a:lvl3pPr>
            <a:lvl4pPr marL="1158508" indent="-241356">
              <a:lnSpc>
                <a:spcPct val="150000"/>
              </a:lnSpc>
              <a:buClr>
                <a:srgbClr val="090E71"/>
              </a:buClr>
              <a:buSzPct val="100000"/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Style 1</a:t>
            </a:r>
          </a:p>
          <a:p>
            <a:pPr lvl="2" eaLnBrk="1" latinLnBrk="0" hangingPunct="1"/>
            <a:r>
              <a:rPr lang="en-US" dirty="0"/>
              <a:t>Style 2</a:t>
            </a:r>
          </a:p>
          <a:p>
            <a:pPr lvl="3" eaLnBrk="1" latinLnBrk="0" hangingPunct="1"/>
            <a:r>
              <a:rPr lang="en-US" dirty="0"/>
              <a:t>Style 3</a:t>
            </a:r>
          </a:p>
          <a:p>
            <a:pPr lvl="1" eaLnBrk="1" latinLnBrk="0" hangingPunct="1"/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326898" y="1268760"/>
            <a:ext cx="9276202" cy="0"/>
          </a:xfrm>
          <a:prstGeom prst="line">
            <a:avLst/>
          </a:prstGeom>
          <a:ln w="63500">
            <a:solidFill>
              <a:srgbClr val="090E7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38259A2-7499-48B5-A8D0-4EBC5BAC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B58CCC-00CE-4A38-926A-3B81CAFD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707" y="6375612"/>
            <a:ext cx="2438557" cy="365761"/>
          </a:xfrm>
          <a:prstGeom prst="rect">
            <a:avLst/>
          </a:prstGeom>
        </p:spPr>
        <p:txBody>
          <a:bodyPr/>
          <a:lstStyle>
            <a:lvl1pPr>
              <a:defRPr kumimoji="0" lang="en-IN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AC731F-7DF8-4B56-BEF2-A2E4A3F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E71BAF1-D267-4858-9555-A1344F36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1225" y="6375612"/>
            <a:ext cx="2747290" cy="365761"/>
          </a:xfrm>
          <a:prstGeom prst="rect">
            <a:avLst/>
          </a:prstGeom>
        </p:spPr>
        <p:txBody>
          <a:bodyPr/>
          <a:lstStyle>
            <a:lvl1pPr algn="r">
              <a:defRPr kumimoji="0" lang="en-US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 dirty="0"/>
              <a:t>20-03-2024</a:t>
            </a:r>
          </a:p>
          <a:p>
            <a:endParaRPr lang="en-IN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DB8936-4CCD-4A35-9A1B-31162557ECFB}"/>
              </a:ext>
            </a:extLst>
          </p:cNvPr>
          <p:cNvSpPr txBox="1">
            <a:spLocks/>
          </p:cNvSpPr>
          <p:nvPr userDrawn="1"/>
        </p:nvSpPr>
        <p:spPr>
          <a:xfrm>
            <a:off x="197497" y="6368769"/>
            <a:ext cx="2438557" cy="365761"/>
          </a:xfrm>
          <a:prstGeom prst="rect">
            <a:avLst/>
          </a:prstGeom>
        </p:spPr>
        <p:txBody>
          <a:bodyPr lIns="96542" tIns="48271" rIns="96542" bIns="4827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CD0-D5F8-4BFA-AD47-38A7561026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24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C8C6-E720-4FF2-8F81-BA6CB459C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508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2C02-2565-4052-9ACE-67C685E963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17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8BC0-A535-4D39-BE39-E5379CC160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636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C9F0-2155-4C2B-9AC9-DFDC4A123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974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601" y="73025"/>
            <a:ext cx="2294202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52" y="73025"/>
            <a:ext cx="6720946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F8F6-F423-457F-A98D-7FD612439B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4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iving-Blue-2-Theme"/>
          <p:cNvPicPr>
            <a:picLocks noChangeAspect="1" noChangeArrowheads="1"/>
          </p:cNvPicPr>
          <p:nvPr userDrawn="1"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1276" y="6743700"/>
            <a:ext cx="11222" cy="46166"/>
          </a:xfrm>
        </p:spPr>
        <p:txBody>
          <a:bodyPr wrap="none" lIns="0" tIns="0" rIns="0" bIns="0">
            <a:spAutoFit/>
          </a:bodyPr>
          <a:lstStyle>
            <a:lvl1pPr marL="0" indent="0">
              <a:buFontTx/>
              <a:buNone/>
              <a:defRPr sz="300"/>
            </a:lvl1pPr>
          </a:lstStyle>
          <a:p>
            <a:r>
              <a:rPr lang="en-US"/>
              <a:t>I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06375" y="1881188"/>
            <a:ext cx="9493250" cy="30908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FADD-0169-4630-B651-0FC4CE035F7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62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922C-D3DF-4835-A0DD-CD6F6EB19F3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053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4FE-1153-4E48-9569-BA8C08ADE54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305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72" y="1600203"/>
            <a:ext cx="45024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7" y="1600203"/>
            <a:ext cx="45024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06A1-B707-4B19-A4FF-0EFA48803DA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9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76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32A4-2552-4A17-A55B-484A3CAC16D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982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F240-8FB1-4981-8047-896B199401C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282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8E85-30F0-4855-8CE5-C33D130A8F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76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4A56-484F-4F96-8878-242691ECDE5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186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EB45-2578-47E3-9C37-3EFF8AF37C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730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A0F3-9EA9-420B-835D-BC895FB27B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753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600" y="73025"/>
            <a:ext cx="2294202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52" y="73025"/>
            <a:ext cx="6720946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E7C81-21B8-47E2-8A0E-994080AF28D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43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DCFF-9D82-9ED6-7C86-C8F2CAA8C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4F0B1-1EE3-3A46-2746-C46603C34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B5371-59F4-F771-D503-A6678198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1674-8873-B674-08C1-B1BD0049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37CA6-8F3A-9EB9-6E8D-0FC32582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0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251D-9C30-1B6E-EBBF-5445ABDC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8189-4C59-5D1B-46B2-8D6798B5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3ABA7-B603-E2EC-CAEC-591A346C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300AC-AC7E-1D7C-EB48-C707F81B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5A1E-0A9E-0E8A-DFB3-5D80F7FB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05EC-4B25-8811-55BD-90143358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11E4F-DF5C-AF61-5152-BAB6AE97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82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82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82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9652-BBB3-685F-5E18-B70E8711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9521-D63D-6A5E-AAF3-17199129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66130-AEC9-9379-9EB9-53369DE7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19049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5100" y="2286000"/>
            <a:ext cx="956919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402" y="142355"/>
            <a:ext cx="9569196" cy="21396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461" y="2743205"/>
            <a:ext cx="7020189" cy="1673225"/>
          </a:xfrm>
        </p:spPr>
        <p:txBody>
          <a:bodyPr anchor="t"/>
          <a:lstStyle>
            <a:lvl1pPr marL="0" indent="0" algn="ctr">
              <a:buNone/>
              <a:defRPr sz="1700" b="1" cap="all" spc="264" baseline="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61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5100" y="152404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75612"/>
            <a:ext cx="2438557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65100" y="2438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622800" y="211531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725162" y="2209801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5350" y="2199452"/>
            <a:ext cx="495300" cy="44132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33401"/>
            <a:ext cx="8420100" cy="1524000"/>
          </a:xfrm>
        </p:spPr>
        <p:txBody>
          <a:bodyPr anchor="b"/>
          <a:lstStyle>
            <a:lvl1pPr algn="ctr">
              <a:buNone/>
              <a:defRPr sz="44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36B3-7BC7-7C3E-B82B-058B5EF1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F407-50A5-68F3-842B-52BDB8E70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5A49-22D9-5B3E-31ED-E4EADEFC5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14BE-D219-331F-8F9B-FEE1F416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691D3-602A-10DF-1906-6521900D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B51B0-FAD1-6387-C4FF-56999587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55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5635-BC9A-F308-A785-7E2B89DD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02AFB-0503-6AAA-F34D-7A18D815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C6CEE-FFDE-9275-0312-F2D0F2FF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A01A7-0C10-4B96-B886-C89622F48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AE32A-3F59-12D1-9693-C25D976F5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D049A-9D56-7161-CF6E-2D88A2B9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76938-A50D-F2C5-9CFD-5BAED58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4A282-6FFB-2624-E0ED-FE7E2671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4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80A1-21C0-27CA-F194-AB0D1411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21A2B-7884-F5B4-77F5-BE000EC4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87377-8B54-12F6-BD8B-417EB100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00225-2777-D0D3-EC1E-2821EEE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2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A91FF-A595-554C-C2E2-8D53EA12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F382C-BA13-0838-94DD-BBEB999D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FACF-6F68-FA37-22C7-1F3E7692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F4D1-BB2B-3272-46E4-C1F0DB26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2326-2A1C-0D2A-85D6-B2E11FD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10224-850F-061A-B3BE-1875BF47F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406D8-76D8-2A6B-E23D-67FB4B68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97311-5B48-6929-DC45-9615C1A7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FC17C-CF7F-BDDC-25A6-D3E0F818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0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C2F9-E12E-4A73-12CA-1A2522DE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0E0FC-1093-1658-41D3-CEA709CD7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D8AFE-73B5-06C4-699C-AB8C22774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430D2-F5F7-0169-15A1-18FDDC99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5885-31F2-4B1B-A816-E22BB4DE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289BA-2122-13B0-48A1-602382BD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47F6-BDB4-A91B-4365-A462F5C4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A36D3-A5D0-0591-D8B6-F82FFA203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140C-257B-A24E-790C-A8ECAFCE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BC7F0-803F-7E40-11EA-738E57B5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FDDA0-184E-049C-F0FF-284A6A8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7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BE9C2-8AD5-DF3B-5264-778928253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48228-2BF6-B512-46B2-B202ACB3B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EE6C-39F2-2150-7CC1-A4DEA756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5D97-3886-970B-F5C1-63AA660A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A32E-6F1D-98C5-757B-EBE2F592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228603"/>
            <a:ext cx="9245600" cy="758953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406939" y="1298328"/>
            <a:ext cx="0" cy="486698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2485" y="1371602"/>
            <a:ext cx="3744415" cy="4681728"/>
          </a:xfrm>
        </p:spPr>
        <p:txBody>
          <a:bodyPr/>
          <a:lstStyle>
            <a:lvl1pPr>
              <a:defRPr sz="26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00650" y="1371602"/>
            <a:ext cx="4375150" cy="4681728"/>
          </a:xfrm>
        </p:spPr>
        <p:txBody>
          <a:bodyPr/>
          <a:lstStyle>
            <a:lvl1pPr>
              <a:buClr>
                <a:srgbClr val="090E71"/>
              </a:buClr>
              <a:defRPr sz="2600"/>
            </a:lvl1pPr>
            <a:lvl2pPr marL="579254" indent="-289627">
              <a:buClr>
                <a:srgbClr val="090E71"/>
              </a:buClr>
              <a:buFont typeface="Wingdings" pitchFamily="2" charset="2"/>
              <a:buChar char="§"/>
              <a:defRPr/>
            </a:lvl2pPr>
            <a:lvl3pPr marL="868881" indent="-241356">
              <a:buClr>
                <a:srgbClr val="090E71"/>
              </a:buClr>
              <a:buFont typeface="Courier New" panose="02070309020205020404" pitchFamily="49" charset="0"/>
              <a:buChar char="o"/>
              <a:defRPr/>
            </a:lvl3pPr>
            <a:lvl4pPr marL="1158508" indent="-241356">
              <a:buClr>
                <a:srgbClr val="090E71"/>
              </a:buClr>
              <a:buFont typeface="Wingdings" pitchFamily="2" charset="2"/>
              <a:buChar char="§"/>
              <a:defRPr/>
            </a:lvl4pPr>
            <a:lvl5pPr marL="1448135" indent="-241356">
              <a:buClr>
                <a:srgbClr val="090E71"/>
              </a:buClr>
              <a:buFont typeface="Wingdings" pitchFamily="2" charset="2"/>
              <a:buChar char="§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56C3AD3-0F00-4181-9C55-B52FA4569EB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6898" y="1124744"/>
            <a:ext cx="9276202" cy="0"/>
          </a:xfrm>
          <a:prstGeom prst="line">
            <a:avLst/>
          </a:prstGeom>
          <a:ln w="63500">
            <a:solidFill>
              <a:srgbClr val="090E7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8FE14C-4986-465D-BE9C-907FE759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1225" y="6375612"/>
            <a:ext cx="2747290" cy="365761"/>
          </a:xfrm>
          <a:prstGeom prst="rect">
            <a:avLst/>
          </a:prstGeom>
        </p:spPr>
        <p:txBody>
          <a:bodyPr/>
          <a:lstStyle>
            <a:lvl1pPr algn="r">
              <a:defRPr kumimoji="0" lang="en-US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 dirty="0"/>
              <a:t>20-03-2024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45A671-80AE-4D54-A7F1-8220AE2A5E0F}"/>
              </a:ext>
            </a:extLst>
          </p:cNvPr>
          <p:cNvSpPr txBox="1">
            <a:spLocks/>
          </p:cNvSpPr>
          <p:nvPr userDrawn="1"/>
        </p:nvSpPr>
        <p:spPr>
          <a:xfrm>
            <a:off x="197497" y="6368769"/>
            <a:ext cx="2438557" cy="365761"/>
          </a:xfrm>
          <a:prstGeom prst="rect">
            <a:avLst/>
          </a:prstGeom>
        </p:spPr>
        <p:txBody>
          <a:bodyPr lIns="96542" tIns="48271" rIns="96542" bIns="4827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1A5BD42-FFFD-4D75-A0C8-67C004D0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707" y="6381332"/>
            <a:ext cx="2438557" cy="365761"/>
          </a:xfrm>
          <a:prstGeom prst="rect">
            <a:avLst/>
          </a:prstGeom>
        </p:spPr>
        <p:txBody>
          <a:bodyPr/>
          <a:lstStyle>
            <a:lvl1pPr>
              <a:defRPr kumimoji="0" lang="en-IN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/>
              <a:t>Bhavna Doshi</a:t>
            </a:r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228603"/>
            <a:ext cx="9245600" cy="758953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640965" y="1298328"/>
            <a:ext cx="0" cy="486698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2485" y="1371602"/>
            <a:ext cx="3744415" cy="4681728"/>
          </a:xfrm>
        </p:spPr>
        <p:txBody>
          <a:bodyPr/>
          <a:lstStyle>
            <a:lvl1pPr>
              <a:buClr>
                <a:srgbClr val="090E71"/>
              </a:buClr>
              <a:defRPr sz="2600"/>
            </a:lvl1pPr>
            <a:lvl2pPr marL="579254" indent="-289627">
              <a:buClr>
                <a:srgbClr val="090E71"/>
              </a:buClr>
              <a:buFont typeface="Wingdings" pitchFamily="2" charset="2"/>
              <a:buChar char="§"/>
              <a:defRPr/>
            </a:lvl2pPr>
            <a:lvl3pPr marL="868881" indent="-241356">
              <a:buClr>
                <a:srgbClr val="090E71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090E71"/>
              </a:buClr>
              <a:defRPr/>
            </a:lvl4pPr>
            <a:lvl5pPr>
              <a:buClr>
                <a:srgbClr val="090E7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00650" y="1371602"/>
            <a:ext cx="4375150" cy="4681728"/>
          </a:xfrm>
        </p:spPr>
        <p:txBody>
          <a:bodyPr/>
          <a:lstStyle>
            <a:lvl1pPr>
              <a:buClr>
                <a:srgbClr val="090E71"/>
              </a:buClr>
              <a:defRPr sz="2600"/>
            </a:lvl1pPr>
            <a:lvl2pPr marL="579254" indent="-289627">
              <a:buClr>
                <a:srgbClr val="090E71"/>
              </a:buClr>
              <a:buFont typeface="Wingdings" pitchFamily="2" charset="2"/>
              <a:buChar char="§"/>
              <a:defRPr/>
            </a:lvl2pPr>
            <a:lvl3pPr marL="868881" indent="-241356">
              <a:buClr>
                <a:srgbClr val="090E71"/>
              </a:buClr>
              <a:buFont typeface="Courier New" panose="02070309020205020404" pitchFamily="49" charset="0"/>
              <a:buChar char="o"/>
              <a:defRPr/>
            </a:lvl3pPr>
            <a:lvl4pPr marL="1158508" indent="-241356">
              <a:buClr>
                <a:srgbClr val="090E71"/>
              </a:buClr>
              <a:buFont typeface="Wingdings" pitchFamily="2" charset="2"/>
              <a:buChar char="§"/>
              <a:defRPr/>
            </a:lvl4pPr>
            <a:lvl5pPr marL="1448135" indent="-241356">
              <a:buClr>
                <a:srgbClr val="090E71"/>
              </a:buClr>
              <a:buFont typeface="Wingdings" pitchFamily="2" charset="2"/>
              <a:buChar char="§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56C3AD3-0F00-4181-9C55-B52FA4569EB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6898" y="1124744"/>
            <a:ext cx="9276202" cy="0"/>
          </a:xfrm>
          <a:prstGeom prst="line">
            <a:avLst/>
          </a:prstGeom>
          <a:ln w="63500">
            <a:solidFill>
              <a:srgbClr val="090E7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4DCF371-C165-46DF-8ED5-11C15EF4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1225" y="6375612"/>
            <a:ext cx="2747290" cy="365761"/>
          </a:xfrm>
          <a:prstGeom prst="rect">
            <a:avLst/>
          </a:prstGeom>
        </p:spPr>
        <p:txBody>
          <a:bodyPr/>
          <a:lstStyle>
            <a:lvl1pPr algn="r">
              <a:defRPr kumimoji="0" lang="en-US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 dirty="0"/>
              <a:t>20-03-2024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BF7D667-896E-4F5A-9BE2-9F7F48D7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707" y="6381332"/>
            <a:ext cx="2438557" cy="365761"/>
          </a:xfrm>
          <a:prstGeom prst="rect">
            <a:avLst/>
          </a:prstGeom>
        </p:spPr>
        <p:txBody>
          <a:bodyPr/>
          <a:lstStyle>
            <a:lvl1pPr>
              <a:defRPr kumimoji="0" lang="en-IN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/>
              <a:t>Bhavna Doshi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5288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953000" y="2200278"/>
            <a:ext cx="0" cy="418795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4"/>
            <a:ext cx="9906000" cy="14478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083" y="6391661"/>
            <a:ext cx="9569196" cy="31089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" y="1523999"/>
            <a:ext cx="437687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300" b="1" dirty="0" smtClean="0">
                <a:solidFill>
                  <a:srgbClr val="FFFFFF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0610" y="1524002"/>
            <a:ext cx="4378590" cy="73151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300" b="1"/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20-08-2020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8"/>
            <a:ext cx="3879850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65100" y="1280159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5100" y="155451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622800" y="956037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725162" y="1050525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542" tIns="48271" rIns="96542" bIns="4827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05350" y="1042417"/>
            <a:ext cx="495300" cy="441324"/>
          </a:xfrm>
        </p:spPr>
        <p:txBody>
          <a:bodyPr/>
          <a:lstStyle>
            <a:lvl1pPr algn="ctr">
              <a:defRPr/>
            </a:lvl1pPr>
          </a:lstStyle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1225" y="6381332"/>
            <a:ext cx="2747290" cy="365761"/>
          </a:xfrm>
          <a:prstGeom prst="rect">
            <a:avLst/>
          </a:prstGeom>
        </p:spPr>
        <p:txBody>
          <a:bodyPr/>
          <a:lstStyle>
            <a:lvl1pPr marL="0" algn="r" defTabSz="965424" rtl="0" eaLnBrk="1" latinLnBrk="0" hangingPunct="1">
              <a:defRPr kumimoji="0" lang="en-US" sz="1500" kern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 dirty="0"/>
              <a:t>20-03-2024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480" y="6381332"/>
            <a:ext cx="2438557" cy="365761"/>
          </a:xfrm>
          <a:prstGeom prst="rect">
            <a:avLst/>
          </a:prstGeom>
        </p:spPr>
        <p:txBody>
          <a:bodyPr/>
          <a:lstStyle>
            <a:lvl1pPr>
              <a:defRPr kumimoji="0" lang="en-IN" sz="15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05350" y="1036022"/>
            <a:ext cx="495300" cy="441324"/>
          </a:xfrm>
        </p:spPr>
        <p:txBody>
          <a:bodyPr/>
          <a:lstStyle/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7918-1466-2943-9B92-ACB9E505DAC3}"/>
              </a:ext>
            </a:extLst>
          </p:cNvPr>
          <p:cNvSpPr txBox="1">
            <a:spLocks/>
          </p:cNvSpPr>
          <p:nvPr userDrawn="1"/>
        </p:nvSpPr>
        <p:spPr>
          <a:xfrm>
            <a:off x="4640965" y="6309322"/>
            <a:ext cx="495300" cy="441324"/>
          </a:xfrm>
          <a:prstGeom prst="rect">
            <a:avLst/>
          </a:prstGeom>
        </p:spPr>
        <p:txBody>
          <a:bodyPr vert="horz" lIns="48271" tIns="48271" rIns="48271" bIns="48271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E0446F-ACF9-4F10-BFAF-F0F975BCB81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91661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100" y="158499"/>
            <a:ext cx="9569196" cy="654710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25208" y="6404988"/>
            <a:ext cx="2747290" cy="36576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200" y="6381332"/>
            <a:ext cx="2438557" cy="365761"/>
          </a:xfrm>
          <a:prstGeom prst="rect">
            <a:avLst/>
          </a:prstGeom>
        </p:spPr>
        <p:txBody>
          <a:bodyPr/>
          <a:lstStyle/>
          <a:p>
            <a:r>
              <a:rPr lang="en-IN"/>
              <a:t>Bhavna Doshi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22800" y="6324604"/>
            <a:ext cx="660400" cy="44132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0446F-ACF9-4F10-BFAF-F0F975BCB8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1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620692"/>
            <a:ext cx="9906000" cy="7726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61798" y="6388390"/>
            <a:ext cx="3075011" cy="309563"/>
          </a:xfrm>
          <a:prstGeom prst="rect">
            <a:avLst/>
          </a:prstGeom>
          <a:solidFill>
            <a:srgbClr val="0427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30200" y="634420"/>
            <a:ext cx="9245600" cy="758953"/>
          </a:xfrm>
          <a:prstGeom prst="rect">
            <a:avLst/>
          </a:prstGeom>
        </p:spPr>
        <p:txBody>
          <a:bodyPr vert="horz" lIns="96542" tIns="48271" rIns="96542" bIns="48271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6898" y="1524004"/>
            <a:ext cx="9245600" cy="4599433"/>
          </a:xfrm>
          <a:prstGeom prst="rect">
            <a:avLst/>
          </a:prstGeom>
        </p:spPr>
        <p:txBody>
          <a:bodyPr vert="horz" lIns="96542" tIns="48271" rIns="96542" bIns="48271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sz="1900" dirty="0" err="1">
                <a:latin typeface="Arial" pitchFamily="34" charset="0"/>
                <a:cs typeface="Arial" pitchFamily="34" charset="0"/>
              </a:rPr>
              <a:t>Fdhfhj</a:t>
            </a:r>
            <a:endParaRPr kumimoji="0" lang="en-US" sz="1900" dirty="0">
              <a:latin typeface="Arial" pitchFamily="34" charset="0"/>
              <a:cs typeface="Arial" pitchFamily="34" charset="0"/>
            </a:endParaRPr>
          </a:p>
          <a:p>
            <a:pPr lvl="2" eaLnBrk="1" latinLnBrk="0" hangingPunct="1"/>
            <a:r>
              <a:rPr kumimoji="0" lang="en-US" sz="1700" dirty="0" err="1">
                <a:latin typeface="Arial" pitchFamily="34" charset="0"/>
                <a:cs typeface="Arial" pitchFamily="34" charset="0"/>
              </a:rPr>
              <a:t>Sdfgh</a:t>
            </a:r>
            <a:endParaRPr kumimoji="0" lang="en-US" sz="1700" dirty="0">
              <a:latin typeface="Arial" pitchFamily="34" charset="0"/>
              <a:cs typeface="Arial" pitchFamily="34" charset="0"/>
            </a:endParaRPr>
          </a:p>
          <a:p>
            <a:pPr lvl="3" eaLnBrk="1" latinLnBrk="0" hangingPunct="1"/>
            <a:r>
              <a:rPr kumimoji="0" lang="en-US" sz="1700" dirty="0" err="1">
                <a:latin typeface="Arial" pitchFamily="34" charset="0"/>
                <a:cs typeface="Arial" pitchFamily="34" charset="0"/>
              </a:rPr>
              <a:t>zfhghjg</a:t>
            </a:r>
            <a:endParaRPr kumimoji="0" lang="en-US" sz="1700" dirty="0">
              <a:latin typeface="Arial" pitchFamily="34" charset="0"/>
              <a:cs typeface="Arial" pitchFamily="34" charset="0"/>
            </a:endParaRPr>
          </a:p>
          <a:p>
            <a:pPr lvl="3" eaLnBrk="1" latinLnBrk="0" hangingPunct="1"/>
            <a:endParaRPr kumimoji="0" lang="en-US" sz="1700" dirty="0">
              <a:latin typeface="Arial" pitchFamily="34" charset="0"/>
              <a:cs typeface="Arial" pitchFamily="34" charset="0"/>
            </a:endParaRPr>
          </a:p>
          <a:p>
            <a:pPr lvl="1" eaLnBrk="1" latinLnBrk="0" hangingPunct="1"/>
            <a:endParaRPr kumimoji="0" lang="en-US" sz="1700" dirty="0">
              <a:latin typeface="Arial" pitchFamily="34" charset="0"/>
              <a:cs typeface="Arial" pitchFamily="34" charset="0"/>
            </a:endParaRPr>
          </a:p>
          <a:p>
            <a:pPr lvl="1" eaLnBrk="1" latinLnBrk="0" hangingPunct="1"/>
            <a:endParaRPr kumimoji="0" lang="en-US" dirty="0"/>
          </a:p>
          <a:p>
            <a:pPr lvl="0" eaLnBrk="1" latinLnBrk="0" hangingPunct="1"/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3392829" y="6383086"/>
            <a:ext cx="2964329" cy="309563"/>
          </a:xfrm>
          <a:prstGeom prst="rect">
            <a:avLst/>
          </a:prstGeom>
          <a:solidFill>
            <a:srgbClr val="00487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6513173" y="6383626"/>
            <a:ext cx="3227727" cy="309563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6542" tIns="48271" rIns="96542" bIns="48271" anchor="ctr" compatLnSpc="1"/>
          <a:lstStyle/>
          <a:p>
            <a:pPr algn="r"/>
            <a:endParaRPr kumimoji="0"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62957" y="6322505"/>
            <a:ext cx="495300" cy="441324"/>
          </a:xfrm>
          <a:prstGeom prst="rect">
            <a:avLst/>
          </a:prstGeom>
        </p:spPr>
        <p:txBody>
          <a:bodyPr vert="horz" lIns="48271" tIns="48271" rIns="48271" bIns="48271" anchor="ctr">
            <a:normAutofit/>
          </a:bodyPr>
          <a:lstStyle>
            <a:lvl1pPr algn="ctr" eaLnBrk="1" latinLnBrk="0" hangingPunct="1">
              <a:defRPr kumimoji="0" sz="1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E0446F-ACF9-4F10-BFAF-F0F975BCB81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16502A6-A33C-497B-880C-A9225E521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1225" y="6322506"/>
            <a:ext cx="2747290" cy="365761"/>
          </a:xfrm>
          <a:prstGeom prst="rect">
            <a:avLst/>
          </a:prstGeom>
        </p:spPr>
        <p:txBody>
          <a:bodyPr lIns="96542" tIns="48271" rIns="96542" bIns="48271"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34E683-66E3-469C-8369-ADA61FB73B8F}"/>
              </a:ext>
            </a:extLst>
          </p:cNvPr>
          <p:cNvSpPr txBox="1">
            <a:spLocks/>
          </p:cNvSpPr>
          <p:nvPr userDrawn="1"/>
        </p:nvSpPr>
        <p:spPr>
          <a:xfrm>
            <a:off x="197497" y="6368769"/>
            <a:ext cx="2438557" cy="365761"/>
          </a:xfrm>
          <a:prstGeom prst="rect">
            <a:avLst/>
          </a:prstGeom>
        </p:spPr>
        <p:txBody>
          <a:bodyPr lIns="96542" tIns="48271" rIns="96542" bIns="4827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229BC42-1D4B-4950-9B57-E3A9E9A68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707" y="6322506"/>
            <a:ext cx="2438557" cy="365761"/>
          </a:xfrm>
          <a:prstGeom prst="rect">
            <a:avLst/>
          </a:prstGeom>
        </p:spPr>
        <p:txBody>
          <a:bodyPr lIns="96542" tIns="48271" rIns="96542" bIns="48271"/>
          <a:lstStyle/>
          <a:p>
            <a:r>
              <a:rPr lang="en-IN"/>
              <a:t>Bhavna Doshi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3" r:id="rId4"/>
    <p:sldLayoutId id="2147483664" r:id="rId5"/>
    <p:sldLayoutId id="214748367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 baseline="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9627" indent="-289627" algn="l" rtl="0" eaLnBrk="1" latinLnBrk="0" hangingPunct="1">
        <a:lnSpc>
          <a:spcPct val="150000"/>
        </a:lnSpc>
        <a:spcBef>
          <a:spcPct val="20000"/>
        </a:spcBef>
        <a:buClr>
          <a:srgbClr val="090E71"/>
        </a:buClr>
        <a:buSzPct val="85000"/>
        <a:buFont typeface="Wingdings" pitchFamily="2" charset="2"/>
        <a:buChar char="q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9254" indent="-289627" algn="l" rtl="0" eaLnBrk="1" latinLnBrk="0" hangingPunct="1">
        <a:lnSpc>
          <a:spcPct val="150000"/>
        </a:lnSpc>
        <a:spcBef>
          <a:spcPct val="20000"/>
        </a:spcBef>
        <a:buClr>
          <a:srgbClr val="090E71"/>
        </a:buClr>
        <a:buSzPct val="70000"/>
        <a:buFont typeface="Wingdings" pitchFamily="2" charset="2"/>
        <a:buChar char="§"/>
        <a:defRPr kumimoji="0" sz="21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68881" indent="-241356" algn="l" rtl="0" eaLnBrk="1" latinLnBrk="0" hangingPunct="1">
        <a:lnSpc>
          <a:spcPct val="150000"/>
        </a:lnSpc>
        <a:spcBef>
          <a:spcPct val="20000"/>
        </a:spcBef>
        <a:buClr>
          <a:srgbClr val="090E71"/>
        </a:buClr>
        <a:buSzPct val="75000"/>
        <a:buFont typeface="Courier New" panose="02070309020205020404" pitchFamily="49" charset="0"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508" indent="-241356" algn="l" rtl="0" eaLnBrk="1" latinLnBrk="0" hangingPunct="1">
        <a:lnSpc>
          <a:spcPct val="150000"/>
        </a:lnSpc>
        <a:spcBef>
          <a:spcPct val="20000"/>
        </a:spcBef>
        <a:buClr>
          <a:srgbClr val="090E71"/>
        </a:buClr>
        <a:buSzPct val="70000"/>
        <a:buFont typeface="Wingdings" pitchFamily="2" charset="2"/>
        <a:buChar char="§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448135" indent="-241356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762" indent="-19308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27389" indent="-19308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20474" indent="-19308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10101" indent="-19308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27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5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48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0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3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96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78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1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r="7630"/>
          <a:stretch/>
        </p:blipFill>
        <p:spPr>
          <a:xfrm>
            <a:off x="2" y="0"/>
            <a:ext cx="10479467" cy="6858000"/>
          </a:xfrm>
          <a:prstGeom prst="rect">
            <a:avLst/>
          </a:prstGeom>
        </p:spPr>
      </p:pic>
      <p:sp>
        <p:nvSpPr>
          <p:cNvPr id="7" name="Freeform 41"/>
          <p:cNvSpPr>
            <a:spLocks noChangeAspect="1"/>
          </p:cNvSpPr>
          <p:nvPr userDrawn="1"/>
        </p:nvSpPr>
        <p:spPr bwMode="gray">
          <a:xfrm>
            <a:off x="5" y="8"/>
            <a:ext cx="5659835" cy="559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pPr defTabSz="914400">
              <a:spcBef>
                <a:spcPct val="50000"/>
              </a:spcBef>
              <a:defRPr/>
            </a:pPr>
            <a:endParaRPr lang="en-GB" sz="1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Y04 Brand Gradient Lin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" b="-52364"/>
          <a:stretch>
            <a:fillRect/>
          </a:stretch>
        </p:blipFill>
        <p:spPr bwMode="ltGray">
          <a:xfrm>
            <a:off x="3" y="1255718"/>
            <a:ext cx="990256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1775" y="6499230"/>
            <a:ext cx="66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BFA224-DF2B-4814-AA6F-7DE721C23279}" type="slidenum">
              <a:rPr lang="en-US" b="1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55" y="73030"/>
            <a:ext cx="9180248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872" y="1600205"/>
            <a:ext cx="9169929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25000" b="53334"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069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0" fontAlgn="base" hangingPunct="0">
        <a:spcBef>
          <a:spcPct val="25000"/>
        </a:spcBef>
        <a:spcAft>
          <a:spcPct val="0"/>
        </a:spcAft>
        <a:buBlip>
          <a:blip r:embed="rId15"/>
        </a:buBlip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87338" algn="l" rtl="0" eaLnBrk="0" fontAlgn="base" hangingPunct="0">
        <a:spcBef>
          <a:spcPct val="25000"/>
        </a:spcBef>
        <a:spcAft>
          <a:spcPct val="0"/>
        </a:spcAft>
        <a:buSzPct val="30000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89025" indent="-285750" algn="l" rtl="0" eaLnBrk="0" fontAlgn="base" hangingPunct="0">
        <a:spcBef>
          <a:spcPct val="25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28750" indent="-225425" algn="l" rtl="0" eaLnBrk="0" fontAlgn="base" hangingPunct="0">
        <a:spcBef>
          <a:spcPct val="25000"/>
        </a:spcBef>
        <a:spcAft>
          <a:spcPct val="0"/>
        </a:spcAft>
        <a:buSzPct val="30000"/>
        <a:buBlip>
          <a:blip r:embed="rId16"/>
        </a:buBlip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766888" indent="-223838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2240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6812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384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956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Y04 Brand Gradient Lin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" b="-52364"/>
          <a:stretch>
            <a:fillRect/>
          </a:stretch>
        </p:blipFill>
        <p:spPr bwMode="ltGray">
          <a:xfrm>
            <a:off x="2" y="1255716"/>
            <a:ext cx="990256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1775" y="6499228"/>
            <a:ext cx="66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133D1-25D2-40A0-8BA9-0314115B9033}" type="slidenum">
              <a:rPr lang="en-US" altLang="en-US" b="1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54" y="73028"/>
            <a:ext cx="9180248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872" y="1600203"/>
            <a:ext cx="9169929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25000" b="53334"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081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7338" indent="-287338" algn="l" rtl="0" eaLnBrk="0" fontAlgn="base" hangingPunct="0">
        <a:spcBef>
          <a:spcPct val="25000"/>
        </a:spcBef>
        <a:spcAft>
          <a:spcPct val="0"/>
        </a:spcAft>
        <a:buBlip>
          <a:blip r:embed="rId15"/>
        </a:buBlip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87338" algn="l" rtl="0" eaLnBrk="0" fontAlgn="base" hangingPunct="0">
        <a:spcBef>
          <a:spcPct val="25000"/>
        </a:spcBef>
        <a:spcAft>
          <a:spcPct val="0"/>
        </a:spcAft>
        <a:buSzPct val="30000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89025" indent="-285750" algn="l" rtl="0" eaLnBrk="0" fontAlgn="base" hangingPunct="0">
        <a:spcBef>
          <a:spcPct val="25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28750" indent="-225425" algn="l" rtl="0" eaLnBrk="0" fontAlgn="base" hangingPunct="0">
        <a:spcBef>
          <a:spcPct val="25000"/>
        </a:spcBef>
        <a:spcAft>
          <a:spcPct val="0"/>
        </a:spcAft>
        <a:buSzPct val="30000"/>
        <a:buBlip>
          <a:blip r:embed="rId16"/>
        </a:buBlip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766888" indent="-223838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2240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6812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384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95688" indent="-223838" algn="l" rtl="0" fontAlgn="base">
        <a:spcBef>
          <a:spcPct val="25000"/>
        </a:spcBef>
        <a:spcAft>
          <a:spcPct val="0"/>
        </a:spcAft>
        <a:buChar char="»"/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6B33-5340-6F30-BC88-9EA8800D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4040A-810A-0690-E531-FFFB35862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1BC9-A80B-1316-EF00-D1F598D99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17932-321E-472B-BE29-EBEC8CD7A14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90FEB-F282-042E-9CBD-CCBBA45C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7C46-CB5F-60FC-EA0E-10478BFE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E91D27-CE10-4EAB-B9CE-2FBDB4FA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28" y="759349"/>
            <a:ext cx="1349172" cy="95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1" y="0"/>
            <a:ext cx="9903066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53743" y="877652"/>
            <a:ext cx="8268919" cy="70207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IN" sz="2275" b="1" dirty="0">
                <a:ln w="50800"/>
                <a:latin typeface="Georgia" panose="02040502050405020303" pitchFamily="18" charset="0"/>
              </a:rPr>
              <a:t>The Institute of Chartered Accountants of India</a:t>
            </a:r>
            <a:br>
              <a:rPr lang="en-IN" sz="2600" dirty="0">
                <a:ln w="50800"/>
                <a:latin typeface="Georgia" panose="02040502050405020303" pitchFamily="18" charset="0"/>
              </a:rPr>
            </a:br>
            <a:r>
              <a:rPr lang="en-IN" sz="1300" dirty="0">
                <a:ln w="50800"/>
                <a:latin typeface="Georgia" panose="02040502050405020303" pitchFamily="18" charset="0"/>
              </a:rPr>
              <a:t>(Set up by an Act of Parliament)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070" y="1712810"/>
            <a:ext cx="8853433" cy="500137"/>
          </a:xfrm>
          <a:prstGeom prst="rect">
            <a:avLst/>
          </a:prstGeom>
          <a:noFill/>
        </p:spPr>
        <p:txBody>
          <a:bodyPr wrap="square" lIns="99060" tIns="49530" rIns="99060" bIns="49530" rtlCol="0">
            <a:spAutoFit/>
          </a:bodyPr>
          <a:lstStyle/>
          <a:p>
            <a:pPr algn="ctr"/>
            <a:r>
              <a:rPr lang="en-IN" sz="2600" b="1" dirty="0">
                <a:latin typeface="Georgia" panose="02040502050405020303" pitchFamily="18" charset="0"/>
              </a:rPr>
              <a:t>Women Members Excellence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9308" y="2395245"/>
            <a:ext cx="3744416" cy="300082"/>
          </a:xfrm>
          <a:prstGeom prst="rect">
            <a:avLst/>
          </a:prstGeom>
          <a:noFill/>
        </p:spPr>
        <p:txBody>
          <a:bodyPr wrap="square" lIns="99060" tIns="49530" rIns="99060" bIns="49530" rtlCol="0">
            <a:spAutoFit/>
          </a:bodyPr>
          <a:lstStyle/>
          <a:p>
            <a:pPr algn="ctr"/>
            <a:r>
              <a:rPr lang="en-IN" sz="1300" b="1" i="1" dirty="0">
                <a:latin typeface="Georgia" panose="02040502050405020303" pitchFamily="18" charset="0"/>
              </a:rPr>
              <a:t>Organises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297" y="2820078"/>
            <a:ext cx="8782167" cy="433517"/>
          </a:xfrm>
          <a:prstGeom prst="rect">
            <a:avLst/>
          </a:prstGeom>
          <a:noFill/>
        </p:spPr>
        <p:txBody>
          <a:bodyPr wrap="square" lIns="99060" tIns="49530" rIns="99060" bIns="49530" rtlCol="0">
            <a:spAutoFit/>
          </a:bodyPr>
          <a:lstStyle/>
          <a:p>
            <a:pPr algn="ctr"/>
            <a:r>
              <a:rPr lang="en-IN" sz="2167" b="1" dirty="0">
                <a:latin typeface="Georgia" panose="02040502050405020303" pitchFamily="18" charset="0"/>
              </a:rPr>
              <a:t> </a:t>
            </a:r>
            <a:r>
              <a:rPr lang="hi-IN" sz="2167" b="1" dirty="0"/>
              <a:t>यशस्विनी - </a:t>
            </a:r>
            <a:r>
              <a:rPr lang="en-IN" sz="2167" b="1" dirty="0"/>
              <a:t>An IDOL- Live Webinar</a:t>
            </a:r>
            <a:endParaRPr lang="en-IN" sz="2167" dirty="0"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b="18228"/>
          <a:stretch/>
        </p:blipFill>
        <p:spPr>
          <a:xfrm>
            <a:off x="2623872" y="3697675"/>
            <a:ext cx="1693926" cy="1525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76" y="3524524"/>
            <a:ext cx="1693926" cy="1631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988671" y="5301209"/>
            <a:ext cx="2964329" cy="466923"/>
          </a:xfrm>
          <a:prstGeom prst="rect">
            <a:avLst/>
          </a:prstGeom>
          <a:noFill/>
        </p:spPr>
        <p:txBody>
          <a:bodyPr wrap="square" lIns="99060" tIns="49530" rIns="99060" bIns="49530" rtlCol="0">
            <a:spAutoFit/>
          </a:bodyPr>
          <a:lstStyle/>
          <a:p>
            <a:pPr algn="ctr"/>
            <a:r>
              <a:rPr lang="en-IN" sz="1192" b="1" dirty="0">
                <a:latin typeface="Georgia" panose="02040502050405020303" pitchFamily="18" charset="0"/>
              </a:rPr>
              <a:t>CA. </a:t>
            </a:r>
            <a:r>
              <a:rPr lang="en-IN" sz="1192" b="1" dirty="0" err="1">
                <a:latin typeface="Georgia" panose="02040502050405020303" pitchFamily="18" charset="0"/>
              </a:rPr>
              <a:t>Priti</a:t>
            </a:r>
            <a:r>
              <a:rPr lang="en-IN" sz="1192" b="1" dirty="0">
                <a:latin typeface="Georgia" panose="02040502050405020303" pitchFamily="18" charset="0"/>
              </a:rPr>
              <a:t> Paras </a:t>
            </a:r>
            <a:r>
              <a:rPr lang="en-IN" sz="1192" b="1" dirty="0" err="1">
                <a:latin typeface="Georgia" panose="02040502050405020303" pitchFamily="18" charset="0"/>
              </a:rPr>
              <a:t>Savla</a:t>
            </a:r>
            <a:endParaRPr lang="en-IN" sz="1192" b="1" dirty="0">
              <a:latin typeface="Georgia" panose="02040502050405020303" pitchFamily="18" charset="0"/>
            </a:endParaRPr>
          </a:p>
          <a:p>
            <a:pPr algn="ctr"/>
            <a:r>
              <a:rPr lang="en-IN" sz="1192" b="1" dirty="0">
                <a:latin typeface="Georgia" panose="02040502050405020303" pitchFamily="18" charset="0"/>
              </a:rPr>
              <a:t>Chairperson, WMEC, ICAI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3995" y="5301209"/>
            <a:ext cx="2894630" cy="466923"/>
          </a:xfrm>
          <a:prstGeom prst="rect">
            <a:avLst/>
          </a:prstGeom>
          <a:noFill/>
        </p:spPr>
        <p:txBody>
          <a:bodyPr wrap="square" lIns="99060" tIns="49530" rIns="99060" bIns="49530" rtlCol="0">
            <a:spAutoFit/>
          </a:bodyPr>
          <a:lstStyle/>
          <a:p>
            <a:pPr algn="ctr"/>
            <a:r>
              <a:rPr lang="en-IN" sz="1192" b="1" dirty="0">
                <a:latin typeface="Georgia" panose="02040502050405020303" pitchFamily="18" charset="0"/>
              </a:rPr>
              <a:t>CA. </a:t>
            </a:r>
            <a:r>
              <a:rPr lang="en-IN" sz="1192" b="1" dirty="0" err="1">
                <a:latin typeface="Georgia" panose="02040502050405020303" pitchFamily="18" charset="0"/>
              </a:rPr>
              <a:t>Kemisha</a:t>
            </a:r>
            <a:r>
              <a:rPr lang="en-IN" sz="1192" b="1" dirty="0">
                <a:latin typeface="Georgia" panose="02040502050405020303" pitchFamily="18" charset="0"/>
              </a:rPr>
              <a:t> </a:t>
            </a:r>
            <a:r>
              <a:rPr lang="en-IN" sz="1192" b="1" dirty="0" err="1">
                <a:latin typeface="Georgia" panose="02040502050405020303" pitchFamily="18" charset="0"/>
              </a:rPr>
              <a:t>Soni</a:t>
            </a:r>
            <a:endParaRPr lang="en-IN" sz="1192" b="1" dirty="0">
              <a:latin typeface="Georgia" panose="02040502050405020303" pitchFamily="18" charset="0"/>
            </a:endParaRPr>
          </a:p>
          <a:p>
            <a:pPr algn="ctr"/>
            <a:r>
              <a:rPr lang="en-IN" sz="1192" b="1" dirty="0">
                <a:latin typeface="Georgia" panose="02040502050405020303" pitchFamily="18" charset="0"/>
              </a:rPr>
              <a:t>Vice Chairperson, WMEC, ICAI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1" y="401233"/>
            <a:ext cx="1654917" cy="1654917"/>
          </a:xfrm>
          <a:prstGeom prst="rect">
            <a:avLst/>
          </a:prstGeom>
        </p:spPr>
      </p:pic>
      <p:sp>
        <p:nvSpPr>
          <p:cNvPr id="5" name="AutoShape 2" descr="blob:https://icainet-my.sharepoint.com/1af7e673-2b63-40fe-8350-0b03d1958e7d"/>
          <p:cNvSpPr>
            <a:spLocks noChangeAspect="1" noChangeArrowheads="1"/>
          </p:cNvSpPr>
          <p:nvPr/>
        </p:nvSpPr>
        <p:spPr bwMode="auto">
          <a:xfrm>
            <a:off x="84270" y="564687"/>
            <a:ext cx="165100" cy="1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9530" tIns="24765" rIns="49530" bIns="24765" numCol="1" anchor="t" anchorCtr="0" compatLnSpc="1">
            <a:prstTxWarp prst="textNoShape">
              <a:avLst/>
            </a:prstTxWarp>
          </a:bodyPr>
          <a:lstStyle/>
          <a:p>
            <a:endParaRPr lang="en-IN" sz="102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03" y="769449"/>
            <a:ext cx="979620" cy="7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394" y="404664"/>
            <a:ext cx="7635399" cy="72008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Remember…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10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  <a:endParaRPr lang="en-US" sz="2200" dirty="0"/>
          </a:p>
          <a:p>
            <a:pPr marL="0" indent="0">
              <a:buNone/>
            </a:pPr>
            <a:r>
              <a:rPr lang="en-IN" sz="2400" dirty="0"/>
              <a:t>            For us, key to success always was and will remain:             </a:t>
            </a:r>
          </a:p>
          <a:p>
            <a:pPr marL="0" indent="0">
              <a:buNone/>
            </a:pPr>
            <a:r>
              <a:rPr lang="en-IN" sz="2400" dirty="0"/>
              <a:t>                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70C0"/>
                </a:solidFill>
              </a:rPr>
              <a:t>                       Delivering quality service, in cost effective manner.</a:t>
            </a:r>
          </a:p>
          <a:p>
            <a:pPr marL="0" indent="0">
              <a:buNone/>
            </a:pPr>
            <a:endParaRPr lang="en-IN" sz="2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664"/>
            <a:ext cx="1114053" cy="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02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394" y="404664"/>
            <a:ext cx="7635399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What and how to change…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11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sz="2600" dirty="0"/>
              <a:t>  Determinants </a:t>
            </a:r>
          </a:p>
          <a:p>
            <a:pPr lvl="1"/>
            <a:r>
              <a:rPr lang="en-IN" sz="2100" dirty="0">
                <a:solidFill>
                  <a:schemeClr val="tx1"/>
                </a:solidFill>
              </a:rPr>
              <a:t>Our strengths – core and more learnt, mastered….</a:t>
            </a:r>
          </a:p>
          <a:p>
            <a:pPr lvl="1"/>
            <a:endParaRPr lang="en-IN" sz="2100" dirty="0">
              <a:solidFill>
                <a:schemeClr val="tx1"/>
              </a:solidFill>
            </a:endParaRPr>
          </a:p>
          <a:p>
            <a:pPr lvl="1"/>
            <a:r>
              <a:rPr lang="en-IN" sz="2100" dirty="0">
                <a:solidFill>
                  <a:schemeClr val="tx1"/>
                </a:solidFill>
              </a:rPr>
              <a:t>Our Clientele – base and changing</a:t>
            </a:r>
            <a:r>
              <a:rPr lang="en-IN" sz="2200" dirty="0"/>
              <a:t>….</a:t>
            </a:r>
          </a:p>
          <a:p>
            <a:pPr lvl="1"/>
            <a:endParaRPr lang="en-US" sz="2200" dirty="0"/>
          </a:p>
          <a:p>
            <a:pPr lvl="1"/>
            <a:endParaRPr lang="en-IN" sz="2200" dirty="0"/>
          </a:p>
          <a:p>
            <a:pPr marL="0" indent="0">
              <a:buNone/>
            </a:pPr>
            <a:endParaRPr lang="en-IN" sz="24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664"/>
            <a:ext cx="1114053" cy="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9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394" y="404664"/>
            <a:ext cx="7635399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What and how to change…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12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sz="2600" dirty="0"/>
              <a:t>  Determinants </a:t>
            </a:r>
          </a:p>
          <a:p>
            <a:pPr lvl="1"/>
            <a:r>
              <a:rPr lang="en-IN" sz="2100" dirty="0">
                <a:solidFill>
                  <a:schemeClr val="tx1"/>
                </a:solidFill>
              </a:rPr>
              <a:t>Our strengths </a:t>
            </a:r>
          </a:p>
          <a:p>
            <a:pPr lvl="1"/>
            <a:r>
              <a:rPr lang="en-IN" sz="2100" dirty="0">
                <a:solidFill>
                  <a:schemeClr val="tx1"/>
                </a:solidFill>
              </a:rPr>
              <a:t>What are we:</a:t>
            </a:r>
          </a:p>
          <a:p>
            <a:pPr lvl="2"/>
            <a:r>
              <a:rPr lang="en-IN" dirty="0">
                <a:solidFill>
                  <a:schemeClr val="tx1"/>
                </a:solidFill>
              </a:rPr>
              <a:t>Finder,</a:t>
            </a:r>
          </a:p>
          <a:p>
            <a:pPr lvl="2"/>
            <a:r>
              <a:rPr lang="en-IN" dirty="0">
                <a:solidFill>
                  <a:schemeClr val="tx1"/>
                </a:solidFill>
              </a:rPr>
              <a:t> Minder or </a:t>
            </a:r>
          </a:p>
          <a:p>
            <a:pPr lvl="2"/>
            <a:r>
              <a:rPr lang="en-IN" dirty="0">
                <a:solidFill>
                  <a:schemeClr val="tx1"/>
                </a:solidFill>
              </a:rPr>
              <a:t>Grinder</a:t>
            </a:r>
          </a:p>
          <a:p>
            <a:pPr marL="627525" lvl="2" indent="0">
              <a:buNone/>
            </a:pPr>
            <a:endParaRPr lang="en-IN" sz="2000" dirty="0"/>
          </a:p>
          <a:p>
            <a:pPr lvl="1"/>
            <a:endParaRPr lang="en-US" sz="2200" dirty="0"/>
          </a:p>
          <a:p>
            <a:pPr lvl="1"/>
            <a:endParaRPr lang="en-IN" sz="2200" dirty="0"/>
          </a:p>
          <a:p>
            <a:pPr marL="0" indent="0">
              <a:buNone/>
            </a:pPr>
            <a:endParaRPr lang="en-IN" sz="24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664"/>
            <a:ext cx="1114053" cy="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04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394" y="404664"/>
            <a:ext cx="7635399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What and how to change…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13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sz="2600" dirty="0"/>
              <a:t>  Determinants </a:t>
            </a:r>
          </a:p>
          <a:p>
            <a:pPr lvl="1"/>
            <a:r>
              <a:rPr lang="en-IN" sz="2100" dirty="0">
                <a:solidFill>
                  <a:schemeClr val="tx1"/>
                </a:solidFill>
              </a:rPr>
              <a:t>Our Clientele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What do they need: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Standardised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Specialised</a:t>
            </a:r>
            <a:endParaRPr lang="en-US" sz="2000" dirty="0"/>
          </a:p>
          <a:p>
            <a:pPr marL="289627" lvl="1" indent="0">
              <a:buNone/>
            </a:pPr>
            <a:endParaRPr lang="en-IN" sz="2200" dirty="0"/>
          </a:p>
          <a:p>
            <a:pPr marL="0" indent="0">
              <a:buNone/>
            </a:pPr>
            <a:endParaRPr lang="en-IN" sz="24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664"/>
            <a:ext cx="1114053" cy="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63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5CEF0A-F193-4D00-8C2C-6C806EC9B777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2600" y="2438400"/>
            <a:ext cx="5035550" cy="1676400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1800" b="0" i="1"/>
              <a:t>“</a:t>
            </a:r>
            <a:r>
              <a:rPr lang="en-US" sz="2800" b="0" i="1"/>
              <a:t>I cannot </a:t>
            </a:r>
            <a:r>
              <a:rPr lang="en-US" sz="4400"/>
              <a:t>teach</a:t>
            </a:r>
            <a:r>
              <a:rPr lang="en-US" sz="2800" b="0" i="1"/>
              <a:t> anybody anything. I can only make them </a:t>
            </a:r>
            <a:r>
              <a:rPr lang="en-US" sz="4400"/>
              <a:t>think</a:t>
            </a:r>
            <a:r>
              <a:rPr lang="en-US" sz="2800" b="0" i="1"/>
              <a:t>”</a:t>
            </a:r>
          </a:p>
          <a:p>
            <a:pPr algn="r" eaLnBrk="1" hangingPunct="1">
              <a:buFontTx/>
              <a:buNone/>
              <a:defRPr/>
            </a:pPr>
            <a:endParaRPr lang="en-US" sz="2800" b="0" i="1"/>
          </a:p>
          <a:p>
            <a:pPr algn="r" eaLnBrk="1" hangingPunct="1">
              <a:buFontTx/>
              <a:buNone/>
              <a:defRPr/>
            </a:pPr>
            <a:r>
              <a:rPr lang="en-US" sz="2800" b="0"/>
              <a:t>- Socrates</a:t>
            </a:r>
          </a:p>
        </p:txBody>
      </p:sp>
      <p:pic>
        <p:nvPicPr>
          <p:cNvPr id="43012" name="Picture 3" descr="42-15389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62360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95555" y="73030"/>
            <a:ext cx="918024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Imagine</a:t>
            </a:r>
          </a:p>
        </p:txBody>
      </p:sp>
    </p:spTree>
    <p:extLst>
      <p:ext uri="{BB962C8B-B14F-4D97-AF65-F5344CB8AC3E}">
        <p14:creationId xmlns:p14="http://schemas.microsoft.com/office/powerpoint/2010/main" val="25936001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15</a:t>
            </a:fld>
            <a:endParaRPr lang="en-IN" dirty="0"/>
          </a:p>
        </p:txBody>
      </p:sp>
      <p:pic>
        <p:nvPicPr>
          <p:cNvPr id="2050" name="Picture 2" descr="COVID-19 New Normal is Not Normal | Con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4" y="77086"/>
            <a:ext cx="9781593" cy="68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7096" y="321297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“Be the Change” </a:t>
            </a:r>
          </a:p>
          <a:p>
            <a:endParaRPr lang="en-IN" sz="3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663" y="4941168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50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16</a:t>
            </a:fld>
            <a:endParaRPr lang="en-IN"/>
          </a:p>
        </p:txBody>
      </p:sp>
      <p:sp>
        <p:nvSpPr>
          <p:cNvPr id="2" name="AutoShape 2" descr="Artificial intelligence: Powerful AI systems 'can't be controlled' and 'are  causing harm', says UK expert | Science &amp; Tech News - My Journey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Artificial intelligence: Powerful AI systems 'can't be controlled' and 'are  causing harm', says UK expert | Science &amp; Tech News - My Journey Indonesia"/>
          <p:cNvSpPr>
            <a:spLocks noChangeAspect="1" noChangeArrowheads="1"/>
          </p:cNvSpPr>
          <p:nvPr/>
        </p:nvSpPr>
        <p:spPr bwMode="auto">
          <a:xfrm>
            <a:off x="307976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" y="133696"/>
            <a:ext cx="9869150" cy="62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19" y="476672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Several Indians Leading…..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42589" y="1527175"/>
            <a:ext cx="9212925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rgbClr val="002060"/>
              </a:solidFill>
              <a:ea typeface="+mj-ea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2060"/>
                </a:solidFill>
                <a:ea typeface="+mj-ea"/>
              </a:rPr>
              <a:t>Thank You</a:t>
            </a:r>
            <a:endParaRPr lang="en-IN" sz="4400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FEF8E-14ED-3D45-8EE9-8927829B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17</a:t>
            </a:fld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6DE76-2DBC-4197-A527-312476F9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5F26B-86A3-43DE-B1F3-7794FC18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</a:p>
        </p:txBody>
      </p:sp>
    </p:spTree>
    <p:extLst>
      <p:ext uri="{BB962C8B-B14F-4D97-AF65-F5344CB8AC3E}">
        <p14:creationId xmlns:p14="http://schemas.microsoft.com/office/powerpoint/2010/main" val="246139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015E1A-E473-4284-BAA4-8167805826CE}" type="slidenum">
              <a:rPr 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54025" y="431801"/>
            <a:ext cx="2022475" cy="6075363"/>
            <a:chOff x="264" y="272"/>
            <a:chExt cx="1176" cy="3827"/>
          </a:xfrm>
        </p:grpSpPr>
        <p:pic>
          <p:nvPicPr>
            <p:cNvPr id="3087" name="Picture 3" descr="KPMG-LOGO-WhiteKey_1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64" y="272"/>
              <a:ext cx="60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24" name="Picture 4" descr="KPMG-Descriptor-White_1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invGray">
            <a:xfrm>
              <a:off x="288" y="4032"/>
              <a:ext cx="115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</p:pic>
      </p:grp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5558367" y="5029207"/>
            <a:ext cx="3962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b"/>
          <a:lstStyle/>
          <a:p>
            <a:pPr algn="r" defTabSz="91440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FFFF"/>
                </a:solidFill>
              </a:rPr>
              <a:t>Name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Designation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 Discipline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City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Date of Meeting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944283" y="1270000"/>
            <a:ext cx="6438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aseline="-25000">
                <a:solidFill>
                  <a:srgbClr val="DDDDDD"/>
                </a:solidFill>
              </a:rPr>
              <a:t>GLOBAL SERVICE/ INDUSTRY </a:t>
            </a:r>
            <a:endParaRPr lang="en-GB" sz="2400" baseline="-25000">
              <a:solidFill>
                <a:srgbClr val="DDDDDD"/>
              </a:solidFill>
              <a:latin typeface="Times" pitchFamily="18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944283" y="3352800"/>
            <a:ext cx="6438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aseline="-25000">
                <a:solidFill>
                  <a:srgbClr val="DDDDDD"/>
                </a:solidFill>
              </a:rPr>
              <a:t>AUDIT / TAX / ADVISORY / LINE OF BUSINESS </a:t>
            </a:r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2834217" y="2019300"/>
            <a:ext cx="6934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Presentation Title Here</a:t>
            </a:r>
            <a:endParaRPr lang="en-US" sz="3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559050" y="1447800"/>
            <a:ext cx="7346950" cy="2971800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3259006" y="1954220"/>
            <a:ext cx="6646994" cy="7127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9132" name="Text Box 12"/>
          <p:cNvSpPr txBox="1">
            <a:spLocks noChangeArrowheads="1"/>
          </p:cNvSpPr>
          <p:nvPr/>
        </p:nvSpPr>
        <p:spPr bwMode="auto">
          <a:xfrm>
            <a:off x="3259006" y="3859220"/>
            <a:ext cx="6646994" cy="3317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33" name="Text Box 13"/>
          <p:cNvSpPr txBox="1">
            <a:spLocks noChangeArrowheads="1"/>
          </p:cNvSpPr>
          <p:nvPr/>
        </p:nvSpPr>
        <p:spPr bwMode="auto">
          <a:xfrm>
            <a:off x="2656046" y="1520329"/>
            <a:ext cx="7264400" cy="23388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“Be the Change”</a:t>
            </a: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Presenter: Bhavna Doshi</a:t>
            </a: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9144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825503" y="60960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412752" y="5715001"/>
            <a:ext cx="4604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Women Members Excellence Committee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sz="1800" dirty="0">
                <a:solidFill>
                  <a:srgbClr val="FFFFFF"/>
                </a:solidFill>
              </a:rPr>
              <a:t>Webinar - </a:t>
            </a:r>
            <a:r>
              <a:rPr lang="hi-IN" sz="1800" dirty="0">
                <a:solidFill>
                  <a:srgbClr val="FFFFFF"/>
                </a:solidFill>
              </a:rPr>
              <a:t>"यशस्विनी - </a:t>
            </a:r>
            <a:r>
              <a:rPr lang="en-IN" sz="1800" dirty="0">
                <a:solidFill>
                  <a:srgbClr val="FFFFFF"/>
                </a:solidFill>
              </a:rPr>
              <a:t>An IDOL"</a:t>
            </a:r>
            <a:endParaRPr lang="en-US" sz="18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20 March, 2024</a:t>
            </a:r>
          </a:p>
        </p:txBody>
      </p:sp>
    </p:spTree>
    <p:extLst>
      <p:ext uri="{BB962C8B-B14F-4D97-AF65-F5344CB8AC3E}">
        <p14:creationId xmlns:p14="http://schemas.microsoft.com/office/powerpoint/2010/main" val="618553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23734"/>
            <a:ext cx="9188164" cy="7793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Change….and, its ever increasing pace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3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	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81471"/>
            <a:ext cx="9561512" cy="46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24" y="423734"/>
            <a:ext cx="7575128" cy="7793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Around us ……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4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dirty="0"/>
              <a:t>     India, a developed nation by 2047…</a:t>
            </a:r>
          </a:p>
          <a:p>
            <a:r>
              <a:rPr lang="en-IN" dirty="0"/>
              <a:t>     India, a $ 5 Trillion, $ 10 Trillion….economy…</a:t>
            </a:r>
          </a:p>
          <a:p>
            <a:r>
              <a:rPr lang="en-US" dirty="0"/>
              <a:t>     ……………….</a:t>
            </a:r>
            <a:endParaRPr lang="en-IN" dirty="0"/>
          </a:p>
          <a:p>
            <a:r>
              <a:rPr lang="en-IN" dirty="0"/>
              <a:t>     India, one in every 3</a:t>
            </a:r>
            <a:r>
              <a:rPr lang="en-IN" baseline="30000" dirty="0"/>
              <a:t>rd</a:t>
            </a:r>
            <a:r>
              <a:rPr lang="en-IN" dirty="0"/>
              <a:t> CA,  a woman….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And, the space of AI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4715731"/>
            <a:ext cx="28872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0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24" y="423734"/>
            <a:ext cx="7575128" cy="7793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India’s Economy ……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5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r>
              <a:rPr lang="en-IN" dirty="0"/>
              <a:t>  	“ Already here we are.  Up and running, moving from </a:t>
            </a:r>
            <a:r>
              <a:rPr lang="en-IN" dirty="0" err="1"/>
              <a:t>Kaun</a:t>
            </a:r>
            <a:r>
              <a:rPr lang="en-IN" dirty="0"/>
              <a:t>  	 		</a:t>
            </a:r>
            <a:r>
              <a:rPr lang="en-IN" dirty="0" err="1"/>
              <a:t>Banega</a:t>
            </a:r>
            <a:r>
              <a:rPr lang="en-IN" dirty="0"/>
              <a:t> </a:t>
            </a:r>
            <a:r>
              <a:rPr lang="en-IN" dirty="0" err="1"/>
              <a:t>Crorepati</a:t>
            </a:r>
            <a:r>
              <a:rPr lang="en-IN" dirty="0"/>
              <a:t> to </a:t>
            </a:r>
            <a:r>
              <a:rPr lang="en-IN" dirty="0" err="1"/>
              <a:t>Kaun</a:t>
            </a:r>
            <a:r>
              <a:rPr lang="en-IN" dirty="0"/>
              <a:t> </a:t>
            </a:r>
            <a:r>
              <a:rPr lang="en-IN" dirty="0" err="1"/>
              <a:t>Banega</a:t>
            </a:r>
            <a:r>
              <a:rPr lang="en-IN" dirty="0"/>
              <a:t> $ 10 Trillion economy”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- </a:t>
            </a:r>
            <a:r>
              <a:rPr lang="en-US" dirty="0" err="1"/>
              <a:t>Ananya</a:t>
            </a:r>
            <a:r>
              <a:rPr lang="en-US" dirty="0"/>
              <a:t> Birla at recent ET Awards Function for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Corporate Excellence </a:t>
            </a: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7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24" y="423734"/>
            <a:ext cx="7575128" cy="779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Change is the only constant ……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6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dirty="0"/>
              <a:t>      Lot is changing around us…  </a:t>
            </a:r>
          </a:p>
          <a:p>
            <a:endParaRPr lang="en-IN" dirty="0"/>
          </a:p>
          <a:p>
            <a:r>
              <a:rPr lang="en-IN" dirty="0"/>
              <a:t>      And, we too have embraced change 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sz="3200" dirty="0">
                <a:solidFill>
                  <a:srgbClr val="0070C0"/>
                </a:solidFill>
                <a:ea typeface="+mj-ea"/>
              </a:rPr>
              <a:t>What more ?</a:t>
            </a:r>
            <a:endParaRPr lang="en-IN" sz="3200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1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394" y="404664"/>
            <a:ext cx="7635399" cy="72008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…Question is…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7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sz="2300" dirty="0">
                <a:solidFill>
                  <a:schemeClr val="tx1"/>
                </a:solidFill>
              </a:rPr>
              <a:t> Are we just flowing with change….just to remain relevant .. Happy in own comfort  zone?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300" dirty="0"/>
              <a:t>  Or, have we changed ?</a:t>
            </a:r>
            <a:endParaRPr lang="en-US" sz="2300" dirty="0">
              <a:solidFill>
                <a:schemeClr val="tx1"/>
              </a:solidFill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Gone beyond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Been Proactive</a:t>
            </a:r>
          </a:p>
          <a:p>
            <a:pPr marL="0" indent="0">
              <a:buNone/>
            </a:pPr>
            <a:endParaRPr lang="en-IN" sz="24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664"/>
            <a:ext cx="1114053" cy="7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 bwMode="auto">
          <a:xfrm>
            <a:off x="4880992" y="3134134"/>
            <a:ext cx="42303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24" y="423734"/>
            <a:ext cx="7575128" cy="779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Going beyond…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20-03-2024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Bhavna Doshi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446F-ACF9-4F10-BFAF-F0F975BCB81E}" type="slidenum">
              <a:rPr lang="en-IN" smtClean="0"/>
              <a:t>8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98" y="1527049"/>
            <a:ext cx="9162606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dirty="0"/>
              <a:t>    </a:t>
            </a:r>
          </a:p>
          <a:p>
            <a:r>
              <a:rPr lang="en-IN" dirty="0"/>
              <a:t>      Yes, would like to …….leapfrog</a:t>
            </a:r>
          </a:p>
          <a:p>
            <a:endParaRPr lang="en-US" dirty="0"/>
          </a:p>
          <a:p>
            <a:r>
              <a:rPr lang="en-US" dirty="0"/>
              <a:t>       But….but……….but…. Wherewithal 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  If…….</a:t>
            </a:r>
          </a:p>
          <a:p>
            <a:pPr marL="289627" lvl="1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endParaRPr lang="en-IN" sz="3200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367"/>
            <a:ext cx="152390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9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7A1C38-95D7-47C9-93D2-831AEAE44931}" type="slidenum">
              <a:rPr 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kern="1200" dirty="0">
                <a:solidFill>
                  <a:srgbClr val="FFFF00"/>
                </a:solidFill>
                <a:ea typeface="+mn-ea"/>
              </a:rPr>
              <a:t>The will to achieve….. </a:t>
            </a:r>
          </a:p>
        </p:txBody>
      </p:sp>
      <p:pic>
        <p:nvPicPr>
          <p:cNvPr id="15364" name="Picture 2" descr="C:\Users\BDOSHI\Desktop\W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132856"/>
            <a:ext cx="56959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1044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KPMG OnScreen Enhanced">
  <a:themeElements>
    <a:clrScheme name="KPMG OnScreen Enhanced 1">
      <a:dk1>
        <a:srgbClr val="000000"/>
      </a:dk1>
      <a:lt1>
        <a:srgbClr val="FFFFFF"/>
      </a:lt1>
      <a:dk2>
        <a:srgbClr val="0C2D83"/>
      </a:dk2>
      <a:lt2>
        <a:srgbClr val="FFFF99"/>
      </a:lt2>
      <a:accent1>
        <a:srgbClr val="B8B9D2"/>
      </a:accent1>
      <a:accent2>
        <a:srgbClr val="2BAB9C"/>
      </a:accent2>
      <a:accent3>
        <a:srgbClr val="AAADC1"/>
      </a:accent3>
      <a:accent4>
        <a:srgbClr val="DADADA"/>
      </a:accent4>
      <a:accent5>
        <a:srgbClr val="D8D9E5"/>
      </a:accent5>
      <a:accent6>
        <a:srgbClr val="269B8D"/>
      </a:accent6>
      <a:hlink>
        <a:srgbClr val="7981C3"/>
      </a:hlink>
      <a:folHlink>
        <a:srgbClr val="0064C8"/>
      </a:folHlink>
    </a:clrScheme>
    <a:fontScheme name="KPMG OnScreen Enhanc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76078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76078"/>
                <a:invGamma/>
              </a:schemeClr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76078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76078"/>
                <a:invGamma/>
              </a:schemeClr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PMG OnScreen Enhanced 1">
        <a:dk1>
          <a:srgbClr val="000000"/>
        </a:dk1>
        <a:lt1>
          <a:srgbClr val="FFFFFF"/>
        </a:lt1>
        <a:dk2>
          <a:srgbClr val="0C2D83"/>
        </a:dk2>
        <a:lt2>
          <a:srgbClr val="FFFF99"/>
        </a:lt2>
        <a:accent1>
          <a:srgbClr val="B8B9D2"/>
        </a:accent1>
        <a:accent2>
          <a:srgbClr val="2BAB9C"/>
        </a:accent2>
        <a:accent3>
          <a:srgbClr val="AAADC1"/>
        </a:accent3>
        <a:accent4>
          <a:srgbClr val="DADADA"/>
        </a:accent4>
        <a:accent5>
          <a:srgbClr val="D8D9E5"/>
        </a:accent5>
        <a:accent6>
          <a:srgbClr val="269B8D"/>
        </a:accent6>
        <a:hlink>
          <a:srgbClr val="7981C3"/>
        </a:hlink>
        <a:folHlink>
          <a:srgbClr val="0064C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KPMG OnScreen Enhanced">
  <a:themeElements>
    <a:clrScheme name="KPMG OnScreen Enhanced 1">
      <a:dk1>
        <a:srgbClr val="000000"/>
      </a:dk1>
      <a:lt1>
        <a:srgbClr val="FFFFFF"/>
      </a:lt1>
      <a:dk2>
        <a:srgbClr val="0C2D83"/>
      </a:dk2>
      <a:lt2>
        <a:srgbClr val="FFFF99"/>
      </a:lt2>
      <a:accent1>
        <a:srgbClr val="B8B9D2"/>
      </a:accent1>
      <a:accent2>
        <a:srgbClr val="2BAB9C"/>
      </a:accent2>
      <a:accent3>
        <a:srgbClr val="AAADC1"/>
      </a:accent3>
      <a:accent4>
        <a:srgbClr val="DADADA"/>
      </a:accent4>
      <a:accent5>
        <a:srgbClr val="D8D9E5"/>
      </a:accent5>
      <a:accent6>
        <a:srgbClr val="269B8D"/>
      </a:accent6>
      <a:hlink>
        <a:srgbClr val="7981C3"/>
      </a:hlink>
      <a:folHlink>
        <a:srgbClr val="0064C8"/>
      </a:folHlink>
    </a:clrScheme>
    <a:fontScheme name="KPMG OnScreen Enhance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76078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76078"/>
                <a:invGamma/>
              </a:schemeClr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76078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76078"/>
                <a:invGamma/>
              </a:schemeClr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PMG OnScreen Enhanced 1">
        <a:dk1>
          <a:srgbClr val="000000"/>
        </a:dk1>
        <a:lt1>
          <a:srgbClr val="FFFFFF"/>
        </a:lt1>
        <a:dk2>
          <a:srgbClr val="0C2D83"/>
        </a:dk2>
        <a:lt2>
          <a:srgbClr val="FFFF99"/>
        </a:lt2>
        <a:accent1>
          <a:srgbClr val="B8B9D2"/>
        </a:accent1>
        <a:accent2>
          <a:srgbClr val="2BAB9C"/>
        </a:accent2>
        <a:accent3>
          <a:srgbClr val="AAADC1"/>
        </a:accent3>
        <a:accent4>
          <a:srgbClr val="DADADA"/>
        </a:accent4>
        <a:accent5>
          <a:srgbClr val="D8D9E5"/>
        </a:accent5>
        <a:accent6>
          <a:srgbClr val="269B8D"/>
        </a:accent6>
        <a:hlink>
          <a:srgbClr val="7981C3"/>
        </a:hlink>
        <a:folHlink>
          <a:srgbClr val="0064C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5D1E842A39C4A85DFD6E96864139E" ma:contentTypeVersion="13" ma:contentTypeDescription="Create a new document." ma:contentTypeScope="" ma:versionID="179128bbfb93634fc13cff41f8abc65f">
  <xsd:schema xmlns:xsd="http://www.w3.org/2001/XMLSchema" xmlns:xs="http://www.w3.org/2001/XMLSchema" xmlns:p="http://schemas.microsoft.com/office/2006/metadata/properties" xmlns:ns3="2d0b6d2b-2937-47f2-b623-115f42a332ec" xmlns:ns4="fce4328f-355c-483e-8108-7f4026f50fc8" targetNamespace="http://schemas.microsoft.com/office/2006/metadata/properties" ma:root="true" ma:fieldsID="e07761539e3f860d741e0503683c7a04" ns3:_="" ns4:_="">
    <xsd:import namespace="2d0b6d2b-2937-47f2-b623-115f42a332ec"/>
    <xsd:import namespace="fce4328f-355c-483e-8108-7f4026f50f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b6d2b-2937-47f2-b623-115f42a33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4328f-355c-483e-8108-7f4026f5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3B819-77CD-4A11-A13B-79ADBE0A0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b6d2b-2937-47f2-b623-115f42a332ec"/>
    <ds:schemaRef ds:uri="fce4328f-355c-483e-8108-7f4026f50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8DD365-87EF-4C8E-9329-7F1CB8FDACF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d0b6d2b-2937-47f2-b623-115f42a332ec"/>
    <ds:schemaRef ds:uri="http://purl.org/dc/terms/"/>
    <ds:schemaRef ds:uri="http://www.w3.org/XML/1998/namespace"/>
    <ds:schemaRef ds:uri="http://schemas.openxmlformats.org/package/2006/metadata/core-properties"/>
    <ds:schemaRef ds:uri="fce4328f-355c-483e-8108-7f4026f50fc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7DFFFF-C0DC-4D39-B68E-5760018618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23730</TotalTime>
  <Words>497</Words>
  <Application>Microsoft Office PowerPoint</Application>
  <PresentationFormat>A4 Paper (210x297 mm)</PresentationFormat>
  <Paragraphs>152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Aptos Display</vt:lpstr>
      <vt:lpstr>Arial</vt:lpstr>
      <vt:lpstr>Arial Unicode MS</vt:lpstr>
      <vt:lpstr>Calibri</vt:lpstr>
      <vt:lpstr>Courier New</vt:lpstr>
      <vt:lpstr>Georgia</vt:lpstr>
      <vt:lpstr>Times</vt:lpstr>
      <vt:lpstr>Wingdings</vt:lpstr>
      <vt:lpstr>Wingdings 2</vt:lpstr>
      <vt:lpstr>Civic</vt:lpstr>
      <vt:lpstr>Custom Design</vt:lpstr>
      <vt:lpstr>9_KPMG OnScreen Enhanced</vt:lpstr>
      <vt:lpstr>4_KPMG OnScreen Enhanced</vt:lpstr>
      <vt:lpstr>Office Theme</vt:lpstr>
      <vt:lpstr>The Institute of Chartered Accountants of India (Set up by an Act of Parliament)</vt:lpstr>
      <vt:lpstr>PowerPoint Presentation</vt:lpstr>
      <vt:lpstr>The Change….and, its ever increasing pace</vt:lpstr>
      <vt:lpstr>Around us ……</vt:lpstr>
      <vt:lpstr>India’s Economy ……</vt:lpstr>
      <vt:lpstr>Change is the only constant ……</vt:lpstr>
      <vt:lpstr> …Question is…</vt:lpstr>
      <vt:lpstr>Going beyond…</vt:lpstr>
      <vt:lpstr>The will to achieve….. </vt:lpstr>
      <vt:lpstr>Remember…</vt:lpstr>
      <vt:lpstr> What and how to change…</vt:lpstr>
      <vt:lpstr> What and how to change…</vt:lpstr>
      <vt:lpstr> What and how to change…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LANDMARK-CHANGAN PROPOSED JOINT VENTURE INDIA – ORGANISATION STRUCTURE</dc:title>
  <dc:creator>Bhavna-1</dc:creator>
  <cp:lastModifiedBy>wmec@icai.in</cp:lastModifiedBy>
  <cp:revision>1169</cp:revision>
  <cp:lastPrinted>2019-12-18T10:53:29Z</cp:lastPrinted>
  <dcterms:created xsi:type="dcterms:W3CDTF">2019-11-13T14:26:31Z</dcterms:created>
  <dcterms:modified xsi:type="dcterms:W3CDTF">2024-05-16T06:45:44Z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0x010100A355D1E842A39C4A85DFD6E96864139E</vt:lpwstr>
  </property>
</Properties>
</file>